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289" r:id="rId2"/>
    <p:sldId id="257" r:id="rId3"/>
    <p:sldId id="307" r:id="rId4"/>
    <p:sldId id="258" r:id="rId5"/>
    <p:sldId id="304" r:id="rId6"/>
    <p:sldId id="305" r:id="rId7"/>
    <p:sldId id="306" r:id="rId8"/>
    <p:sldId id="290" r:id="rId9"/>
    <p:sldId id="291" r:id="rId10"/>
    <p:sldId id="271"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1" r:id="rId24"/>
    <p:sldId id="320" r:id="rId25"/>
    <p:sldId id="302" r:id="rId26"/>
    <p:sldId id="281" r:id="rId27"/>
    <p:sldId id="282" r:id="rId28"/>
    <p:sldId id="303" r:id="rId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3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9F4C7-F916-1644-5B6A-203F27FC199F}" v="4" dt="2025-06-16T04:29:28.017"/>
    <p1510:client id="{1BF9ECA5-F47A-4512-AF59-E8FEC398DF34}" v="115" dt="2025-06-15T14:05:06.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97" d="100"/>
          <a:sy n="97" d="100"/>
        </p:scale>
        <p:origin x="1074"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EF2CEBB-845F-47C2-98EC-BAECEE9AC849}" type="datetimeFigureOut">
              <a:rPr lang="he-IL" smtClean="0"/>
              <a:t>כ'/סיון/תשפ"ה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77A0FD3-896D-47D9-8EF6-32C74BCE58F4}" type="slidenum">
              <a:rPr lang="he-IL" smtClean="0"/>
              <a:t>‹#›</a:t>
            </a:fld>
            <a:endParaRPr lang="he-IL"/>
          </a:p>
        </p:txBody>
      </p:sp>
    </p:spTree>
    <p:extLst>
      <p:ext uri="{BB962C8B-B14F-4D97-AF65-F5344CB8AC3E}">
        <p14:creationId xmlns:p14="http://schemas.microsoft.com/office/powerpoint/2010/main" val="397875428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E77A0FD3-896D-47D9-8EF6-32C74BCE58F4}" type="slidenum">
              <a:rPr lang="he-IL" smtClean="0"/>
              <a:t>2</a:t>
            </a:fld>
            <a:endParaRPr lang="he-IL"/>
          </a:p>
        </p:txBody>
      </p:sp>
    </p:spTree>
    <p:extLst>
      <p:ext uri="{BB962C8B-B14F-4D97-AF65-F5344CB8AC3E}">
        <p14:creationId xmlns:p14="http://schemas.microsoft.com/office/powerpoint/2010/main" val="194751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B63A2-9616-04DF-1A2B-9C188B28ED05}"/>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354A480-57A2-5A18-7655-D0B41CC1D11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22CBBA7-2616-80D8-B426-B4F536B952EC}"/>
              </a:ext>
            </a:extLst>
          </p:cNvPr>
          <p:cNvSpPr>
            <a:spLocks noGrp="1"/>
          </p:cNvSpPr>
          <p:nvPr>
            <p:ph type="body" idx="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A5D9DD3-5B7A-0F6A-D9E3-5505B0FD5738}"/>
              </a:ext>
            </a:extLst>
          </p:cNvPr>
          <p:cNvSpPr>
            <a:spLocks noGrp="1"/>
          </p:cNvSpPr>
          <p:nvPr>
            <p:ph type="sldNum" sz="quarter" idx="5"/>
          </p:nvPr>
        </p:nvSpPr>
        <p:spPr/>
        <p:txBody>
          <a:bodyPr/>
          <a:lstStyle/>
          <a:p>
            <a:fld id="{E77A0FD3-896D-47D9-8EF6-32C74BCE58F4}" type="slidenum">
              <a:rPr lang="he-IL" smtClean="0"/>
              <a:t>3</a:t>
            </a:fld>
            <a:endParaRPr lang="he-IL"/>
          </a:p>
        </p:txBody>
      </p:sp>
    </p:spTree>
    <p:extLst>
      <p:ext uri="{BB962C8B-B14F-4D97-AF65-F5344CB8AC3E}">
        <p14:creationId xmlns:p14="http://schemas.microsoft.com/office/powerpoint/2010/main" val="160654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fontAlgn="base"/>
            <a:r>
              <a:rPr lang="he-IL" sz="1200" b="0" i="0" kern="1200">
                <a:solidFill>
                  <a:schemeClr val="tx1"/>
                </a:solidFill>
                <a:effectLst/>
                <a:latin typeface="+mn-lt"/>
                <a:ea typeface="+mn-ea"/>
                <a:cs typeface="+mn-cs"/>
              </a:rPr>
              <a:t>בגן המפואר הזה היו עצים מכל הסוגים, כל אחד מהם נשא פירות טעימים שלא נרקבו לעולם. הנהרות זרמו במים צלולים, והאוויר התמלא בניחוח מתוק של פרחים. זה היה גן עדן מעבר לכל דמיון. הגן אשר נברא על ידי אלוהים עבור אדם וחווה.</a:t>
            </a:r>
          </a:p>
          <a:p>
            <a:pPr fontAlgn="base"/>
            <a:r>
              <a:rPr lang="he-IL" sz="1200" b="0" i="0" kern="1200">
                <a:solidFill>
                  <a:schemeClr val="tx1"/>
                </a:solidFill>
                <a:effectLst/>
                <a:latin typeface="+mn-lt"/>
                <a:ea typeface="+mn-ea"/>
                <a:cs typeface="+mn-cs"/>
              </a:rPr>
              <a:t>לאלוהים היה רק כלל אחד לאדם וחווה: הם היו חופשיים לאכול את הפירות מכל עץ בגן מלבד אחד – עץ הדעת -עץ הטוב והרע.</a:t>
            </a:r>
          </a:p>
          <a:p>
            <a:pPr fontAlgn="base"/>
            <a:r>
              <a:rPr lang="he-IL" sz="1200" b="0" i="0" kern="1200">
                <a:solidFill>
                  <a:schemeClr val="tx1"/>
                </a:solidFill>
                <a:effectLst/>
                <a:latin typeface="+mn-lt"/>
                <a:ea typeface="+mn-ea"/>
                <a:cs typeface="+mn-cs"/>
              </a:rPr>
              <a:t>אלוהים הזהיר אותם שאם הם יאכלו מהעץ הזה, הם יאלצו להתמודד עם התוצאות שלו.</a:t>
            </a:r>
          </a:p>
          <a:p>
            <a:endParaRPr lang="he-IL"/>
          </a:p>
        </p:txBody>
      </p:sp>
      <p:sp>
        <p:nvSpPr>
          <p:cNvPr id="4" name="מציין מיקום של מספר שקופית 3"/>
          <p:cNvSpPr>
            <a:spLocks noGrp="1"/>
          </p:cNvSpPr>
          <p:nvPr>
            <p:ph type="sldNum" sz="quarter" idx="5"/>
          </p:nvPr>
        </p:nvSpPr>
        <p:spPr/>
        <p:txBody>
          <a:bodyPr/>
          <a:lstStyle/>
          <a:p>
            <a:fld id="{E77A0FD3-896D-47D9-8EF6-32C74BCE58F4}" type="slidenum">
              <a:rPr lang="he-IL" smtClean="0"/>
              <a:t>4</a:t>
            </a:fld>
            <a:endParaRPr lang="he-IL"/>
          </a:p>
        </p:txBody>
      </p:sp>
    </p:spTree>
    <p:extLst>
      <p:ext uri="{BB962C8B-B14F-4D97-AF65-F5344CB8AC3E}">
        <p14:creationId xmlns:p14="http://schemas.microsoft.com/office/powerpoint/2010/main" val="274360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fontAlgn="base"/>
            <a:r>
              <a:rPr lang="he-IL" sz="1200" b="0" i="0" kern="1200">
                <a:solidFill>
                  <a:schemeClr val="tx1"/>
                </a:solidFill>
                <a:effectLst/>
                <a:latin typeface="+mn-lt"/>
                <a:ea typeface="+mn-ea"/>
                <a:cs typeface="+mn-cs"/>
              </a:rPr>
              <a:t>יום אחד, כשאדם וחווה טיילו ליד העץ האסור, החליק לכיוונם נחש ערמומי. הנחש היה ערמומי ורצה לרמות אותם. הוא לחש באוזנה של חווה, "למה שלא תנסי את הפרי מעץ הדעת? הוא כל כך יפה וטעים. אלוהים שומר אותו ממך כי הוא יודע שתהיי חכמה כמוהו."</a:t>
            </a:r>
          </a:p>
          <a:p>
            <a:pPr fontAlgn="base"/>
            <a:r>
              <a:rPr lang="he-IL" sz="1200" b="0" i="0" kern="1200">
                <a:solidFill>
                  <a:schemeClr val="tx1"/>
                </a:solidFill>
                <a:effectLst/>
                <a:latin typeface="+mn-lt"/>
                <a:ea typeface="+mn-ea"/>
                <a:cs typeface="+mn-cs"/>
              </a:rPr>
              <a:t>חווה התפתתה לדברי הנחש. היא הביטה בפרי שעל העץ האסור, והוא נראה מושך מאי פעם. היא קטפה פרי מהעץ ונשכה. אדם, שראה מה חוה עשתה, גם נגס מהפרי.</a:t>
            </a:r>
          </a:p>
          <a:p>
            <a:endParaRPr lang="he-IL"/>
          </a:p>
        </p:txBody>
      </p:sp>
      <p:sp>
        <p:nvSpPr>
          <p:cNvPr id="4" name="מציין מיקום של מספר שקופית 3"/>
          <p:cNvSpPr>
            <a:spLocks noGrp="1"/>
          </p:cNvSpPr>
          <p:nvPr>
            <p:ph type="sldNum" sz="quarter" idx="5"/>
          </p:nvPr>
        </p:nvSpPr>
        <p:spPr/>
        <p:txBody>
          <a:bodyPr/>
          <a:lstStyle/>
          <a:p>
            <a:fld id="{E77A0FD3-896D-47D9-8EF6-32C74BCE58F4}" type="slidenum">
              <a:rPr lang="he-IL" smtClean="0"/>
              <a:t>5</a:t>
            </a:fld>
            <a:endParaRPr lang="he-IL"/>
          </a:p>
        </p:txBody>
      </p:sp>
    </p:spTree>
    <p:extLst>
      <p:ext uri="{BB962C8B-B14F-4D97-AF65-F5344CB8AC3E}">
        <p14:creationId xmlns:p14="http://schemas.microsoft.com/office/powerpoint/2010/main" val="383889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fontAlgn="base"/>
            <a:r>
              <a:rPr lang="he-IL" sz="1200" b="0" i="0" kern="1200">
                <a:solidFill>
                  <a:schemeClr val="tx1"/>
                </a:solidFill>
                <a:effectLst/>
                <a:latin typeface="+mn-lt"/>
                <a:ea typeface="+mn-ea"/>
                <a:cs typeface="+mn-cs"/>
              </a:rPr>
              <a:t>פתאום, הם הרגישו משהו שמעולם לא הרגישו קודם – בושה ואשמה. הם הבינו שהם עירומים והחלו להתכסות במהירות בעלים. הם שמעו את אלוהים הולך בגן ומרוב פחד התחבאו מפניו.</a:t>
            </a:r>
          </a:p>
          <a:p>
            <a:pPr fontAlgn="base"/>
            <a:r>
              <a:rPr lang="he-IL" sz="1200" b="0" i="0" kern="1200">
                <a:solidFill>
                  <a:schemeClr val="tx1"/>
                </a:solidFill>
                <a:effectLst/>
                <a:latin typeface="+mn-lt"/>
                <a:ea typeface="+mn-ea"/>
                <a:cs typeface="+mn-cs"/>
              </a:rPr>
              <a:t>אלוהים קרא להם: "אדם, חווה, איפה אתם?" לבסוף הם יצאו ממחבואם, רועדים ומבוישים.</a:t>
            </a:r>
          </a:p>
          <a:p>
            <a:pPr fontAlgn="base"/>
            <a:r>
              <a:rPr lang="he-IL" sz="1200" b="0" i="0" kern="1200">
                <a:solidFill>
                  <a:schemeClr val="tx1"/>
                </a:solidFill>
                <a:effectLst/>
                <a:latin typeface="+mn-lt"/>
                <a:ea typeface="+mn-ea"/>
                <a:cs typeface="+mn-cs"/>
              </a:rPr>
              <a:t>אלוהים ידע מה קרה ושאל אותם: "אכלתם מהעץ האסור?" אדם וחווה הודו בטעותם והסבירו כיצד הנחש פיתה אותם.</a:t>
            </a:r>
          </a:p>
          <a:p>
            <a:pPr fontAlgn="base"/>
            <a:r>
              <a:rPr lang="he-IL" sz="1200" b="0" i="0" kern="1200">
                <a:solidFill>
                  <a:schemeClr val="tx1"/>
                </a:solidFill>
                <a:effectLst/>
                <a:latin typeface="+mn-lt"/>
                <a:ea typeface="+mn-ea"/>
                <a:cs typeface="+mn-cs"/>
              </a:rPr>
              <a:t>לבו של אלוהים היה כבד כי הם לא צייתו לכלל היחיד. הוא אמר, "בגלל שלא צייתם לי, יהיו השלכות. החיים שלכם יהפכו לקשים יותר, ותצטרכו לעבוד קשה בשביל האוכל שלכם. כאב וצער ייכנסו לעולם, אבל אני תמיד אוהב אותכם, ואם תאהבו אותי, אשלח מושיע להביא לכם תקווה וגאולה".</a:t>
            </a:r>
          </a:p>
          <a:p>
            <a:pPr fontAlgn="base"/>
            <a:r>
              <a:rPr lang="he-IL" sz="1200" b="0" i="0" kern="1200">
                <a:solidFill>
                  <a:schemeClr val="tx1"/>
                </a:solidFill>
                <a:effectLst/>
                <a:latin typeface="+mn-lt"/>
                <a:ea typeface="+mn-ea"/>
                <a:cs typeface="+mn-cs"/>
              </a:rPr>
              <a:t>אלוהים עשה בגדים לאדם וחווה מעורות של בעלי חיים כדי לכסות את מערומיהם, כשהוא מפגין את אהבתו ודאגתו אליהם אפילו שלא צייתו לו.</a:t>
            </a:r>
          </a:p>
          <a:p>
            <a:endParaRPr lang="he-IL"/>
          </a:p>
        </p:txBody>
      </p:sp>
      <p:sp>
        <p:nvSpPr>
          <p:cNvPr id="4" name="מציין מיקום של מספר שקופית 3"/>
          <p:cNvSpPr>
            <a:spLocks noGrp="1"/>
          </p:cNvSpPr>
          <p:nvPr>
            <p:ph type="sldNum" sz="quarter" idx="5"/>
          </p:nvPr>
        </p:nvSpPr>
        <p:spPr/>
        <p:txBody>
          <a:bodyPr/>
          <a:lstStyle/>
          <a:p>
            <a:fld id="{E77A0FD3-896D-47D9-8EF6-32C74BCE58F4}" type="slidenum">
              <a:rPr lang="he-IL" smtClean="0"/>
              <a:t>6</a:t>
            </a:fld>
            <a:endParaRPr lang="he-IL"/>
          </a:p>
        </p:txBody>
      </p:sp>
    </p:spTree>
    <p:extLst>
      <p:ext uri="{BB962C8B-B14F-4D97-AF65-F5344CB8AC3E}">
        <p14:creationId xmlns:p14="http://schemas.microsoft.com/office/powerpoint/2010/main" val="164944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fontAlgn="base"/>
            <a:r>
              <a:rPr lang="he-IL" sz="1200" b="0" i="0" kern="1200">
                <a:solidFill>
                  <a:schemeClr val="tx1"/>
                </a:solidFill>
                <a:effectLst/>
                <a:latin typeface="+mn-lt"/>
                <a:ea typeface="+mn-ea"/>
                <a:cs typeface="+mn-cs"/>
              </a:rPr>
              <a:t>אדם וחווה עזבו את גן עדן, והחיים בחוץ אכן היו מאתגרים יותר. </a:t>
            </a:r>
          </a:p>
          <a:p>
            <a:pPr fontAlgn="base"/>
            <a:r>
              <a:rPr lang="he-IL" sz="1200" b="0" i="0" kern="1200">
                <a:solidFill>
                  <a:schemeClr val="tx1"/>
                </a:solidFill>
                <a:effectLst/>
                <a:latin typeface="+mn-lt"/>
                <a:ea typeface="+mn-ea"/>
                <a:cs typeface="+mn-cs"/>
              </a:rPr>
              <a:t>הם נאלצו לעבוד קשה כדי לגדל את האוכל שלהם ולהתמודד עם קשיים רבים. אבל הם זכרו את הבטחתו של אלוהים למושיע שיביא תקווה וסליחה.</a:t>
            </a:r>
          </a:p>
          <a:p>
            <a:pPr fontAlgn="base"/>
            <a:r>
              <a:rPr lang="he-IL" sz="1200" b="0" i="0" kern="1200">
                <a:solidFill>
                  <a:schemeClr val="tx1"/>
                </a:solidFill>
                <a:effectLst/>
                <a:latin typeface="+mn-lt"/>
                <a:ea typeface="+mn-ea"/>
                <a:cs typeface="+mn-cs"/>
              </a:rPr>
              <a:t>כשהם התחילו את חייהם החדשים מחוץ לעדן, אדם וחווה למדו שיעורים חשובים על ציות ועל ההשלכות של הבחירות שלהם. הם גם למדו את חשיבות האהבה והסליחה של אלוהים.</a:t>
            </a:r>
          </a:p>
          <a:p>
            <a:endParaRPr lang="he-IL"/>
          </a:p>
        </p:txBody>
      </p:sp>
      <p:sp>
        <p:nvSpPr>
          <p:cNvPr id="4" name="מציין מיקום של מספר שקופית 3"/>
          <p:cNvSpPr>
            <a:spLocks noGrp="1"/>
          </p:cNvSpPr>
          <p:nvPr>
            <p:ph type="sldNum" sz="quarter" idx="5"/>
          </p:nvPr>
        </p:nvSpPr>
        <p:spPr/>
        <p:txBody>
          <a:bodyPr/>
          <a:lstStyle/>
          <a:p>
            <a:fld id="{E77A0FD3-896D-47D9-8EF6-32C74BCE58F4}" type="slidenum">
              <a:rPr lang="he-IL" smtClean="0"/>
              <a:t>7</a:t>
            </a:fld>
            <a:endParaRPr lang="he-IL"/>
          </a:p>
        </p:txBody>
      </p:sp>
    </p:spTree>
    <p:extLst>
      <p:ext uri="{BB962C8B-B14F-4D97-AF65-F5344CB8AC3E}">
        <p14:creationId xmlns:p14="http://schemas.microsoft.com/office/powerpoint/2010/main" val="305041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46C290-B563-6157-9BE4-FFAEA07704DA}"/>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DF1C699-00B9-CC7A-63A5-A580AD845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1ECCFC89-2D5D-28C7-D2F8-FA7C21D81803}"/>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5" name="מציין מיקום של כותרת תחתונה 4">
            <a:extLst>
              <a:ext uri="{FF2B5EF4-FFF2-40B4-BE49-F238E27FC236}">
                <a16:creationId xmlns:a16="http://schemas.microsoft.com/office/drawing/2014/main" id="{6523373E-9124-0225-6A1D-EADFFAD4FCA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6EA59F5-879C-100D-C3A6-1ACB984396B4}"/>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117145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7D4CD33-5CD8-B1C0-B891-C69103CA040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893AB66-B241-1828-7D84-996E5A241168}"/>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4400983-1B43-058A-E59E-193608D8ADAF}"/>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5" name="מציין מיקום של כותרת תחתונה 4">
            <a:extLst>
              <a:ext uri="{FF2B5EF4-FFF2-40B4-BE49-F238E27FC236}">
                <a16:creationId xmlns:a16="http://schemas.microsoft.com/office/drawing/2014/main" id="{A4D7470C-5852-5056-4EDC-553BC350CDF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9171869-1952-138F-47D1-3C8086CA554C}"/>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230572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65A472C3-8D34-1B29-8CFE-1F2D3A8FFC0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B995B23-4671-051D-76C3-25A54966F67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B20112A-A075-6131-AE14-485CC4E63311}"/>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5" name="מציין מיקום של כותרת תחתונה 4">
            <a:extLst>
              <a:ext uri="{FF2B5EF4-FFF2-40B4-BE49-F238E27FC236}">
                <a16:creationId xmlns:a16="http://schemas.microsoft.com/office/drawing/2014/main" id="{859A8BF6-9962-5928-33BE-0DA45413050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D89CB43-6DDF-6022-91A1-F04F2D989158}"/>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164457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E1DCE21-8CB4-550A-D9C6-7D75C2D11A4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C818A1A-B7C7-9C22-29AA-E13A83D346A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29FB9AE-5EAA-9854-56FA-6847D958C708}"/>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5" name="מציין מיקום של כותרת תחתונה 4">
            <a:extLst>
              <a:ext uri="{FF2B5EF4-FFF2-40B4-BE49-F238E27FC236}">
                <a16:creationId xmlns:a16="http://schemas.microsoft.com/office/drawing/2014/main" id="{D4F9BF25-7DE9-D84B-2D98-FA75B0F9D02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FFE76ED-9105-D35D-A7A1-AD5A9A545FAC}"/>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443314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4826BE-EB6A-827E-0D2D-1BDBB9B12AE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2EDD7BB-8982-562B-18E1-04846406BD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2AD3C8ED-44E8-3B49-A0E5-6333C322CB95}"/>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5" name="מציין מיקום של כותרת תחתונה 4">
            <a:extLst>
              <a:ext uri="{FF2B5EF4-FFF2-40B4-BE49-F238E27FC236}">
                <a16:creationId xmlns:a16="http://schemas.microsoft.com/office/drawing/2014/main" id="{F238F7C8-B9DD-6CEC-FE1F-DC3CDAB7172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4EAC6AD-F62B-BCC8-B451-33B09B8B2468}"/>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135396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737FAA-E83C-CEBE-F8FC-59A69D06BCF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DED5E89-97B0-7878-8E44-8A3198ADD28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56821286-590A-B767-48C5-53F5B07213BF}"/>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D7E6C92E-CD00-FD53-0054-4D50D4996781}"/>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6" name="מציין מיקום של כותרת תחתונה 5">
            <a:extLst>
              <a:ext uri="{FF2B5EF4-FFF2-40B4-BE49-F238E27FC236}">
                <a16:creationId xmlns:a16="http://schemas.microsoft.com/office/drawing/2014/main" id="{EDF969EC-C107-DD0F-37A1-8E6DE89DB37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38E6182-C822-DA44-2DEA-D1195CFBD017}"/>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3983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E5A0BD8-C0A5-7DF2-5557-96F44CB0C81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50FF644-5B2A-811B-876F-9C5BCEC07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E113187-823A-1641-EFEF-E20E989FDA5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3ADBE1C-67D2-F25E-012C-13B1CFEE9A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0472D5E-CE58-45AA-848C-CC923A894966}"/>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904E5A71-3E00-56E7-384B-ADA8B708B10A}"/>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8" name="מציין מיקום של כותרת תחתונה 7">
            <a:extLst>
              <a:ext uri="{FF2B5EF4-FFF2-40B4-BE49-F238E27FC236}">
                <a16:creationId xmlns:a16="http://schemas.microsoft.com/office/drawing/2014/main" id="{2DD09E04-885E-E34D-4799-7067752183B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087933E-D070-3C50-9AB8-23DB533FCBA5}"/>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4039882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3D39C39-FBA2-011E-F6AE-C37E3AEE151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23A45B15-29B5-6B08-44D7-3405503F4107}"/>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4" name="מציין מיקום של כותרת תחתונה 3">
            <a:extLst>
              <a:ext uri="{FF2B5EF4-FFF2-40B4-BE49-F238E27FC236}">
                <a16:creationId xmlns:a16="http://schemas.microsoft.com/office/drawing/2014/main" id="{7B62CFD5-02CD-E867-F3D3-F2AF3D7EC68A}"/>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11B324C0-82E3-10CC-A0E5-F2DA1BFEAE0A}"/>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357799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327E237-E555-B4A5-77F1-B0FADFE99396}"/>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3" name="מציין מיקום של כותרת תחתונה 2">
            <a:extLst>
              <a:ext uri="{FF2B5EF4-FFF2-40B4-BE49-F238E27FC236}">
                <a16:creationId xmlns:a16="http://schemas.microsoft.com/office/drawing/2014/main" id="{2103518D-6498-2EA6-2C17-7D695E8CCA4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CEAD1001-CBC8-FA9D-0B97-CEBB6F2FB829}"/>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50325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C604B2-C036-2FDF-9983-C92F153BDEC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F1D2A8C-4A1D-BC93-484D-7DBD43D9DF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D106CAF-4DFF-7F2B-5C6F-DFE553428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8B3F1A53-1235-0E80-BDEA-ACE43BC530D6}"/>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6" name="מציין מיקום של כותרת תחתונה 5">
            <a:extLst>
              <a:ext uri="{FF2B5EF4-FFF2-40B4-BE49-F238E27FC236}">
                <a16:creationId xmlns:a16="http://schemas.microsoft.com/office/drawing/2014/main" id="{4E881E50-A34F-712A-F63A-504B7D2D814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F00061E-283D-9291-CD08-E3161A0E3E4E}"/>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3972279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B6C1D8-4BDE-6914-AF4E-5A3033794DB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BE462DA-9BB5-B9CD-F948-6B09E1423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1742CDF7-D065-A502-A665-DAE58AE72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825C92F-292E-4069-8802-25C3DC2E3D4F}"/>
              </a:ext>
            </a:extLst>
          </p:cNvPr>
          <p:cNvSpPr>
            <a:spLocks noGrp="1"/>
          </p:cNvSpPr>
          <p:nvPr>
            <p:ph type="dt" sz="half" idx="10"/>
          </p:nvPr>
        </p:nvSpPr>
        <p:spPr/>
        <p:txBody>
          <a:bodyPr/>
          <a:lstStyle/>
          <a:p>
            <a:fld id="{17B60BCD-7E5C-44C4-BA20-1420E79B1AEE}" type="datetimeFigureOut">
              <a:rPr lang="he-IL" smtClean="0"/>
              <a:t>כ'/סיון/תשפ"ה</a:t>
            </a:fld>
            <a:endParaRPr lang="he-IL"/>
          </a:p>
        </p:txBody>
      </p:sp>
      <p:sp>
        <p:nvSpPr>
          <p:cNvPr id="6" name="מציין מיקום של כותרת תחתונה 5">
            <a:extLst>
              <a:ext uri="{FF2B5EF4-FFF2-40B4-BE49-F238E27FC236}">
                <a16:creationId xmlns:a16="http://schemas.microsoft.com/office/drawing/2014/main" id="{0FA085D6-4173-636C-F619-1106BE075BD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C0CC560-9C27-783D-C917-8E50B2655C17}"/>
              </a:ext>
            </a:extLst>
          </p:cNvPr>
          <p:cNvSpPr>
            <a:spLocks noGrp="1"/>
          </p:cNvSpPr>
          <p:nvPr>
            <p:ph type="sldNum" sz="quarter" idx="12"/>
          </p:nvPr>
        </p:nvSpPr>
        <p:spPr/>
        <p:txBody>
          <a:bodyPr/>
          <a:lstStyle/>
          <a:p>
            <a:fld id="{A78C056C-2198-4C38-8FA4-9E843BDBD1B7}" type="slidenum">
              <a:rPr lang="he-IL" smtClean="0"/>
              <a:t>‹#›</a:t>
            </a:fld>
            <a:endParaRPr lang="he-IL"/>
          </a:p>
        </p:txBody>
      </p:sp>
    </p:spTree>
    <p:extLst>
      <p:ext uri="{BB962C8B-B14F-4D97-AF65-F5344CB8AC3E}">
        <p14:creationId xmlns:p14="http://schemas.microsoft.com/office/powerpoint/2010/main" val="226871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D429881-B046-C118-E422-C5CB2AC0D19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3DD89B4-CC7A-DA78-1E1C-281AB2DF221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E8DD5C7-10FC-9440-DEB7-36E0E8591FA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17B60BCD-7E5C-44C4-BA20-1420E79B1AEE}" type="datetimeFigureOut">
              <a:rPr lang="he-IL" smtClean="0"/>
              <a:t>כ'/סיון/תשפ"ה</a:t>
            </a:fld>
            <a:endParaRPr lang="he-IL"/>
          </a:p>
        </p:txBody>
      </p:sp>
      <p:sp>
        <p:nvSpPr>
          <p:cNvPr id="5" name="מציין מיקום של כותרת תחתונה 4">
            <a:extLst>
              <a:ext uri="{FF2B5EF4-FFF2-40B4-BE49-F238E27FC236}">
                <a16:creationId xmlns:a16="http://schemas.microsoft.com/office/drawing/2014/main" id="{1041C978-4858-8716-4424-6BCEC73D9D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98FB3780-3E7F-7337-8115-4CBD37F2244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A78C056C-2198-4C38-8FA4-9E843BDBD1B7}" type="slidenum">
              <a:rPr lang="he-IL" smtClean="0"/>
              <a:t>‹#›</a:t>
            </a:fld>
            <a:endParaRPr lang="he-IL"/>
          </a:p>
        </p:txBody>
      </p:sp>
    </p:spTree>
    <p:extLst>
      <p:ext uri="{BB962C8B-B14F-4D97-AF65-F5344CB8AC3E}">
        <p14:creationId xmlns:p14="http://schemas.microsoft.com/office/powerpoint/2010/main" val="3195853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microsoft.com/office/2007/relationships/media" Target="../media/media11.m4a"/><Relationship Id="rId7" Type="http://schemas.openxmlformats.org/officeDocument/2006/relationships/slideLayout" Target="../slideLayouts/slideLayout2.xml"/><Relationship Id="rId12"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11" Type="http://schemas.openxmlformats.org/officeDocument/2006/relationships/image" Target="../media/image28.png"/><Relationship Id="rId5" Type="http://schemas.microsoft.com/office/2007/relationships/media" Target="../media/media12.m4a"/><Relationship Id="rId10" Type="http://schemas.openxmlformats.org/officeDocument/2006/relationships/slide" Target="slide12.xml"/><Relationship Id="rId4" Type="http://schemas.openxmlformats.org/officeDocument/2006/relationships/audio" Target="../media/media11.m4a"/><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7.png"/><Relationship Id="rId3" Type="http://schemas.microsoft.com/office/2007/relationships/media" Target="../media/media16.m4a"/><Relationship Id="rId7" Type="http://schemas.openxmlformats.org/officeDocument/2006/relationships/slideLayout" Target="../slideLayouts/slideLayout2.xml"/><Relationship Id="rId12" Type="http://schemas.openxmlformats.org/officeDocument/2006/relationships/image" Target="../media/image3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media17.m4a"/><Relationship Id="rId11" Type="http://schemas.openxmlformats.org/officeDocument/2006/relationships/slide" Target="slide15.xml"/><Relationship Id="rId5" Type="http://schemas.microsoft.com/office/2007/relationships/media" Target="../media/media17.m4a"/><Relationship Id="rId10" Type="http://schemas.openxmlformats.org/officeDocument/2006/relationships/image" Target="../media/image11.png"/><Relationship Id="rId4" Type="http://schemas.openxmlformats.org/officeDocument/2006/relationships/audio" Target="../media/media16.m4a"/><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9.png"/><Relationship Id="rId5" Type="http://schemas.openxmlformats.org/officeDocument/2006/relationships/slide" Target="slide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7.png"/><Relationship Id="rId3" Type="http://schemas.microsoft.com/office/2007/relationships/media" Target="../media/media21.m4a"/><Relationship Id="rId7" Type="http://schemas.openxmlformats.org/officeDocument/2006/relationships/slideLayout" Target="../slideLayouts/slideLayout2.xml"/><Relationship Id="rId12" Type="http://schemas.openxmlformats.org/officeDocument/2006/relationships/image" Target="../media/image3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11" Type="http://schemas.openxmlformats.org/officeDocument/2006/relationships/slide" Target="slide17.xml"/><Relationship Id="rId5" Type="http://schemas.microsoft.com/office/2007/relationships/media" Target="../media/media22.m4a"/><Relationship Id="rId10" Type="http://schemas.openxmlformats.org/officeDocument/2006/relationships/image" Target="../media/image17.png"/><Relationship Id="rId4" Type="http://schemas.openxmlformats.org/officeDocument/2006/relationships/audio" Target="../media/media21.m4a"/><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slide" Target="slide16.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7.png"/><Relationship Id="rId3" Type="http://schemas.microsoft.com/office/2007/relationships/media" Target="../media/media26.m4a"/><Relationship Id="rId7" Type="http://schemas.openxmlformats.org/officeDocument/2006/relationships/slideLayout" Target="../slideLayouts/slideLayout2.xml"/><Relationship Id="rId12" Type="http://schemas.openxmlformats.org/officeDocument/2006/relationships/image" Target="../media/image1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audio" Target="../media/media27.m4a"/><Relationship Id="rId11" Type="http://schemas.openxmlformats.org/officeDocument/2006/relationships/image" Target="../media/image33.png"/><Relationship Id="rId5" Type="http://schemas.microsoft.com/office/2007/relationships/media" Target="../media/media27.m4a"/><Relationship Id="rId10" Type="http://schemas.openxmlformats.org/officeDocument/2006/relationships/slide" Target="slide20.xml"/><Relationship Id="rId4" Type="http://schemas.openxmlformats.org/officeDocument/2006/relationships/audio" Target="../media/media26.m4a"/><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3" Type="http://schemas.microsoft.com/office/2007/relationships/media" Target="../media/media31.m4a"/><Relationship Id="rId7" Type="http://schemas.openxmlformats.org/officeDocument/2006/relationships/slideLayout" Target="../slideLayouts/slideLayout2.xml"/><Relationship Id="rId12" Type="http://schemas.openxmlformats.org/officeDocument/2006/relationships/image" Target="../media/image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audio" Target="../media/media32.m4a"/><Relationship Id="rId11" Type="http://schemas.openxmlformats.org/officeDocument/2006/relationships/image" Target="../media/image34.png"/><Relationship Id="rId5" Type="http://schemas.microsoft.com/office/2007/relationships/media" Target="../media/media32.m4a"/><Relationship Id="rId10" Type="http://schemas.openxmlformats.org/officeDocument/2006/relationships/slide" Target="slide24.xml"/><Relationship Id="rId4" Type="http://schemas.openxmlformats.org/officeDocument/2006/relationships/audio" Target="../media/media31.m4a"/><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9.png"/><Relationship Id="rId5" Type="http://schemas.openxmlformats.org/officeDocument/2006/relationships/slide" Target="slide2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888963AC-EC4F-4F5C-53FA-FBE8E22DE8BC}"/>
              </a:ext>
            </a:extLst>
          </p:cNvPr>
          <p:cNvPicPr>
            <a:picLocks noChangeAspect="1"/>
          </p:cNvPicPr>
          <p:nvPr/>
        </p:nvPicPr>
        <p:blipFill>
          <a:blip r:embed="rId4"/>
          <a:stretch>
            <a:fillRect/>
          </a:stretch>
        </p:blipFill>
        <p:spPr>
          <a:xfrm>
            <a:off x="4808274" y="2807319"/>
            <a:ext cx="2575452" cy="2575452"/>
          </a:xfrm>
          <a:prstGeom prst="rect">
            <a:avLst/>
          </a:prstGeom>
        </p:spPr>
      </p:pic>
      <p:pic>
        <p:nvPicPr>
          <p:cNvPr id="9" name="תמונה 8">
            <a:extLst>
              <a:ext uri="{FF2B5EF4-FFF2-40B4-BE49-F238E27FC236}">
                <a16:creationId xmlns:a16="http://schemas.microsoft.com/office/drawing/2014/main" id="{4707A963-B92D-3EBD-5B02-6F3515CFBA4B}"/>
              </a:ext>
            </a:extLst>
          </p:cNvPr>
          <p:cNvPicPr>
            <a:picLocks noChangeAspect="1"/>
          </p:cNvPicPr>
          <p:nvPr/>
        </p:nvPicPr>
        <p:blipFill>
          <a:blip r:embed="rId5"/>
          <a:stretch>
            <a:fillRect/>
          </a:stretch>
        </p:blipFill>
        <p:spPr>
          <a:xfrm>
            <a:off x="6553211" y="4173942"/>
            <a:ext cx="830515" cy="830515"/>
          </a:xfrm>
          <a:prstGeom prst="rect">
            <a:avLst/>
          </a:prstGeom>
        </p:spPr>
      </p:pic>
      <p:pic>
        <p:nvPicPr>
          <p:cNvPr id="12" name="תמונה 11">
            <a:extLst>
              <a:ext uri="{FF2B5EF4-FFF2-40B4-BE49-F238E27FC236}">
                <a16:creationId xmlns:a16="http://schemas.microsoft.com/office/drawing/2014/main" id="{9DD2DDEE-306E-A260-B5D1-51AD437BA56B}"/>
              </a:ext>
            </a:extLst>
          </p:cNvPr>
          <p:cNvPicPr>
            <a:picLocks noChangeAspect="1"/>
          </p:cNvPicPr>
          <p:nvPr/>
        </p:nvPicPr>
        <p:blipFill>
          <a:blip r:embed="rId6"/>
          <a:stretch>
            <a:fillRect/>
          </a:stretch>
        </p:blipFill>
        <p:spPr>
          <a:xfrm>
            <a:off x="6256531" y="4173942"/>
            <a:ext cx="944245" cy="944245"/>
          </a:xfrm>
          <a:prstGeom prst="rect">
            <a:avLst/>
          </a:prstGeom>
        </p:spPr>
      </p:pic>
      <p:sp>
        <p:nvSpPr>
          <p:cNvPr id="2" name="כותרת 1">
            <a:extLst>
              <a:ext uri="{FF2B5EF4-FFF2-40B4-BE49-F238E27FC236}">
                <a16:creationId xmlns:a16="http://schemas.microsoft.com/office/drawing/2014/main" id="{56B97BD5-AA57-B64B-F619-1115F32BB753}"/>
              </a:ext>
            </a:extLst>
          </p:cNvPr>
          <p:cNvSpPr>
            <a:spLocks noGrp="1"/>
          </p:cNvSpPr>
          <p:nvPr>
            <p:ph type="ctrTitle"/>
          </p:nvPr>
        </p:nvSpPr>
        <p:spPr>
          <a:xfrm>
            <a:off x="0" y="419719"/>
            <a:ext cx="12192000" cy="2387600"/>
          </a:xfrm>
        </p:spPr>
        <p:txBody>
          <a:bodyPr>
            <a:normAutofit/>
          </a:bodyPr>
          <a:lstStyle/>
          <a:p>
            <a:r>
              <a:rPr lang="he-IL" sz="7200" b="1" dirty="0">
                <a:cs typeface="+mn-cs"/>
              </a:rPr>
              <a:t>אדם </a:t>
            </a:r>
            <a:r>
              <a:rPr lang="he-IL" sz="7200" b="1" dirty="0" err="1">
                <a:cs typeface="+mn-cs"/>
              </a:rPr>
              <a:t>וחוה</a:t>
            </a:r>
            <a:br>
              <a:rPr lang="he-IL" dirty="0">
                <a:cs typeface="+mn-cs"/>
              </a:rPr>
            </a:br>
            <a:r>
              <a:rPr lang="he-IL" dirty="0">
                <a:cs typeface="+mn-cs"/>
              </a:rPr>
              <a:t>הסיפור על גן עדן</a:t>
            </a:r>
          </a:p>
        </p:txBody>
      </p:sp>
      <p:sp>
        <p:nvSpPr>
          <p:cNvPr id="3" name="כותרת משנה 2">
            <a:extLst>
              <a:ext uri="{FF2B5EF4-FFF2-40B4-BE49-F238E27FC236}">
                <a16:creationId xmlns:a16="http://schemas.microsoft.com/office/drawing/2014/main" id="{EFAAB21C-DC75-A3AD-78B3-7BB6B3608974}"/>
              </a:ext>
            </a:extLst>
          </p:cNvPr>
          <p:cNvSpPr>
            <a:spLocks noGrp="1"/>
          </p:cNvSpPr>
          <p:nvPr>
            <p:ph type="subTitle" idx="1"/>
          </p:nvPr>
        </p:nvSpPr>
        <p:spPr>
          <a:xfrm>
            <a:off x="1524000" y="5461668"/>
            <a:ext cx="9144000" cy="1251897"/>
          </a:xfrm>
        </p:spPr>
        <p:txBody>
          <a:bodyPr>
            <a:normAutofit/>
          </a:bodyPr>
          <a:lstStyle/>
          <a:p>
            <a:r>
              <a:rPr lang="he-IL"/>
              <a:t>סיפור ופעילות</a:t>
            </a:r>
          </a:p>
          <a:p>
            <a:endParaRPr lang="he-IL"/>
          </a:p>
          <a:p>
            <a:r>
              <a:rPr lang="he-IL" sz="1800"/>
              <a:t>כתיבה: ד"ר ניצן כהן</a:t>
            </a:r>
          </a:p>
        </p:txBody>
      </p:sp>
      <p:pic>
        <p:nvPicPr>
          <p:cNvPr id="8" name="תמונה 7">
            <a:extLst>
              <a:ext uri="{FF2B5EF4-FFF2-40B4-BE49-F238E27FC236}">
                <a16:creationId xmlns:a16="http://schemas.microsoft.com/office/drawing/2014/main" id="{EAFF9E3A-AB9B-5436-655E-3EC74C35CB3B}"/>
              </a:ext>
            </a:extLst>
          </p:cNvPr>
          <p:cNvPicPr>
            <a:picLocks noChangeAspect="1"/>
          </p:cNvPicPr>
          <p:nvPr/>
        </p:nvPicPr>
        <p:blipFill>
          <a:blip r:embed="rId7"/>
          <a:stretch>
            <a:fillRect/>
          </a:stretch>
        </p:blipFill>
        <p:spPr>
          <a:xfrm>
            <a:off x="195787" y="5514544"/>
            <a:ext cx="1164437" cy="1146147"/>
          </a:xfrm>
          <a:prstGeom prst="rect">
            <a:avLst/>
          </a:prstGeom>
        </p:spPr>
      </p:pic>
      <p:pic>
        <p:nvPicPr>
          <p:cNvPr id="10" name="תמונה 9" descr="תמונה שמכילה סרט מצויר, עיגול, גרפיקה, לוגו&#10;&#10;תוכן בינה מלאכותית גנרטיבית עשוי להיות שגוי.">
            <a:extLst>
              <a:ext uri="{FF2B5EF4-FFF2-40B4-BE49-F238E27FC236}">
                <a16:creationId xmlns:a16="http://schemas.microsoft.com/office/drawing/2014/main" id="{2436CE0A-50C6-7560-7C0E-F725591323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0927" y="5898786"/>
            <a:ext cx="2270241" cy="539495"/>
          </a:xfrm>
          <a:prstGeom prst="rect">
            <a:avLst/>
          </a:prstGeom>
        </p:spPr>
      </p:pic>
      <p:pic>
        <p:nvPicPr>
          <p:cNvPr id="5" name="תמונה 4">
            <a:extLst>
              <a:ext uri="{FF2B5EF4-FFF2-40B4-BE49-F238E27FC236}">
                <a16:creationId xmlns:a16="http://schemas.microsoft.com/office/drawing/2014/main" id="{46D71B3B-B48D-B302-161F-482C564474E9}"/>
              </a:ext>
            </a:extLst>
          </p:cNvPr>
          <p:cNvPicPr>
            <a:picLocks noChangeAspect="1"/>
          </p:cNvPicPr>
          <p:nvPr/>
        </p:nvPicPr>
        <p:blipFill>
          <a:blip r:embed="rId9"/>
          <a:stretch>
            <a:fillRect/>
          </a:stretch>
        </p:blipFill>
        <p:spPr>
          <a:xfrm>
            <a:off x="6256531" y="4095045"/>
            <a:ext cx="1608779" cy="1608779"/>
          </a:xfrm>
          <a:prstGeom prst="rect">
            <a:avLst/>
          </a:prstGeom>
        </p:spPr>
      </p:pic>
      <p:pic>
        <p:nvPicPr>
          <p:cNvPr id="6" name="צליל מוקלט">
            <a:hlinkClick r:id="" action="ppaction://media"/>
            <a:extLst>
              <a:ext uri="{FF2B5EF4-FFF2-40B4-BE49-F238E27FC236}">
                <a16:creationId xmlns:a16="http://schemas.microsoft.com/office/drawing/2014/main" id="{682AFE91-CFCE-31C7-81F1-9AA3A9DB82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24000" y="1437078"/>
            <a:ext cx="406400" cy="406400"/>
          </a:xfrm>
          <a:prstGeom prst="rect">
            <a:avLst/>
          </a:prstGeom>
        </p:spPr>
      </p:pic>
      <p:sp>
        <p:nvSpPr>
          <p:cNvPr id="11" name="מלבן 10">
            <a:extLst>
              <a:ext uri="{FF2B5EF4-FFF2-40B4-BE49-F238E27FC236}">
                <a16:creationId xmlns:a16="http://schemas.microsoft.com/office/drawing/2014/main" id="{C3F13036-7E54-E389-C7B5-14E1E9AAFCA6}"/>
              </a:ext>
            </a:extLst>
          </p:cNvPr>
          <p:cNvSpPr/>
          <p:nvPr/>
        </p:nvSpPr>
        <p:spPr>
          <a:xfrm>
            <a:off x="0" y="31408"/>
            <a:ext cx="12191999" cy="304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t>סדרת סיפורי התורה בהנגשה לשונית לצעירים עם מוגבלות </a:t>
            </a:r>
            <a:r>
              <a:rPr lang="he-IL"/>
              <a:t>שכלית התפתחותית בינונית </a:t>
            </a:r>
            <a:r>
              <a:rPr lang="he-IL" dirty="0"/>
              <a:t>וקשה</a:t>
            </a:r>
          </a:p>
        </p:txBody>
      </p:sp>
    </p:spTree>
    <p:extLst>
      <p:ext uri="{BB962C8B-B14F-4D97-AF65-F5344CB8AC3E}">
        <p14:creationId xmlns:p14="http://schemas.microsoft.com/office/powerpoint/2010/main" val="175245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F19C1300-281D-F350-3434-8B7ED64F04ED}"/>
              </a:ext>
            </a:extLst>
          </p:cNvPr>
          <p:cNvSpPr>
            <a:spLocks noGrp="1"/>
          </p:cNvSpPr>
          <p:nvPr>
            <p:ph idx="1"/>
          </p:nvPr>
        </p:nvSpPr>
        <p:spPr>
          <a:xfrm>
            <a:off x="838199" y="357043"/>
            <a:ext cx="10515600" cy="4351338"/>
          </a:xfrm>
        </p:spPr>
        <p:txBody>
          <a:bodyPr/>
          <a:lstStyle/>
          <a:p>
            <a:r>
              <a:rPr lang="he-IL"/>
              <a:t>איפה גרו אדם </a:t>
            </a:r>
            <a:r>
              <a:rPr lang="he-IL" err="1"/>
              <a:t>וחוה</a:t>
            </a:r>
            <a:r>
              <a:rPr lang="he-IL"/>
              <a:t>?</a:t>
            </a:r>
          </a:p>
        </p:txBody>
      </p:sp>
      <p:pic>
        <p:nvPicPr>
          <p:cNvPr id="14" name="תמונה 13">
            <a:hlinkClick r:id="rId8" action="ppaction://hlinksldjump"/>
            <a:extLst>
              <a:ext uri="{FF2B5EF4-FFF2-40B4-BE49-F238E27FC236}">
                <a16:creationId xmlns:a16="http://schemas.microsoft.com/office/drawing/2014/main" id="{26246C6B-F03F-572C-D719-6590454FBB00}"/>
              </a:ext>
            </a:extLst>
          </p:cNvPr>
          <p:cNvPicPr>
            <a:picLocks noChangeAspect="1"/>
          </p:cNvPicPr>
          <p:nvPr/>
        </p:nvPicPr>
        <p:blipFill>
          <a:blip r:embed="rId9"/>
          <a:stretch>
            <a:fillRect/>
          </a:stretch>
        </p:blipFill>
        <p:spPr>
          <a:xfrm>
            <a:off x="225914" y="2546466"/>
            <a:ext cx="3838087" cy="3838087"/>
          </a:xfrm>
          <a:prstGeom prst="rect">
            <a:avLst/>
          </a:prstGeom>
        </p:spPr>
      </p:pic>
      <p:pic>
        <p:nvPicPr>
          <p:cNvPr id="16" name="תמונה 15">
            <a:hlinkClick r:id="rId10" action="ppaction://hlinksldjump"/>
            <a:extLst>
              <a:ext uri="{FF2B5EF4-FFF2-40B4-BE49-F238E27FC236}">
                <a16:creationId xmlns:a16="http://schemas.microsoft.com/office/drawing/2014/main" id="{B255897F-7510-24AE-6E15-EA3889F69E46}"/>
              </a:ext>
            </a:extLst>
          </p:cNvPr>
          <p:cNvPicPr>
            <a:picLocks noChangeAspect="1"/>
          </p:cNvPicPr>
          <p:nvPr/>
        </p:nvPicPr>
        <p:blipFill>
          <a:blip r:embed="rId11"/>
          <a:stretch>
            <a:fillRect/>
          </a:stretch>
        </p:blipFill>
        <p:spPr>
          <a:xfrm>
            <a:off x="7203584" y="2327131"/>
            <a:ext cx="4762500" cy="4762500"/>
          </a:xfrm>
          <a:prstGeom prst="rect">
            <a:avLst/>
          </a:prstGeom>
        </p:spPr>
      </p:pic>
      <p:pic>
        <p:nvPicPr>
          <p:cNvPr id="2" name="צליל מוקלט">
            <a:hlinkClick r:id="" action="ppaction://media"/>
            <a:extLst>
              <a:ext uri="{FF2B5EF4-FFF2-40B4-BE49-F238E27FC236}">
                <a16:creationId xmlns:a16="http://schemas.microsoft.com/office/drawing/2014/main" id="{79C5AA34-9F7E-21FF-87C8-A34DD4C161E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55840" y="347899"/>
            <a:ext cx="406400" cy="406400"/>
          </a:xfrm>
          <a:prstGeom prst="rect">
            <a:avLst/>
          </a:prstGeom>
        </p:spPr>
      </p:pic>
      <p:sp>
        <p:nvSpPr>
          <p:cNvPr id="4" name="תיבת טקסט 3">
            <a:extLst>
              <a:ext uri="{FF2B5EF4-FFF2-40B4-BE49-F238E27FC236}">
                <a16:creationId xmlns:a16="http://schemas.microsoft.com/office/drawing/2014/main" id="{78D713E6-AF1F-D0AB-E658-194ED8736F61}"/>
              </a:ext>
            </a:extLst>
          </p:cNvPr>
          <p:cNvSpPr txBox="1"/>
          <p:nvPr/>
        </p:nvSpPr>
        <p:spPr>
          <a:xfrm>
            <a:off x="8311896" y="1768561"/>
            <a:ext cx="2697480" cy="369332"/>
          </a:xfrm>
          <a:prstGeom prst="rect">
            <a:avLst/>
          </a:prstGeom>
          <a:noFill/>
        </p:spPr>
        <p:txBody>
          <a:bodyPr wrap="square" rtlCol="1">
            <a:spAutoFit/>
          </a:bodyPr>
          <a:lstStyle/>
          <a:p>
            <a:pPr algn="ctr"/>
            <a:r>
              <a:rPr lang="he-IL" b="1" dirty="0"/>
              <a:t>ארמון</a:t>
            </a:r>
          </a:p>
        </p:txBody>
      </p:sp>
      <p:pic>
        <p:nvPicPr>
          <p:cNvPr id="5" name="צליל מוקלט">
            <a:hlinkClick r:id="" action="ppaction://media"/>
            <a:extLst>
              <a:ext uri="{FF2B5EF4-FFF2-40B4-BE49-F238E27FC236}">
                <a16:creationId xmlns:a16="http://schemas.microsoft.com/office/drawing/2014/main" id="{DCAFEE70-8F4F-CE61-C108-59CD4E3DE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163048" y="1826112"/>
            <a:ext cx="406400" cy="406400"/>
          </a:xfrm>
          <a:prstGeom prst="rect">
            <a:avLst/>
          </a:prstGeom>
        </p:spPr>
      </p:pic>
      <p:sp>
        <p:nvSpPr>
          <p:cNvPr id="6" name="תיבת טקסט 5">
            <a:extLst>
              <a:ext uri="{FF2B5EF4-FFF2-40B4-BE49-F238E27FC236}">
                <a16:creationId xmlns:a16="http://schemas.microsoft.com/office/drawing/2014/main" id="{4E031AC1-0690-913C-9EA3-322DDC476F12}"/>
              </a:ext>
            </a:extLst>
          </p:cNvPr>
          <p:cNvSpPr txBox="1"/>
          <p:nvPr/>
        </p:nvSpPr>
        <p:spPr>
          <a:xfrm>
            <a:off x="1021080" y="1957799"/>
            <a:ext cx="2697480" cy="369332"/>
          </a:xfrm>
          <a:prstGeom prst="rect">
            <a:avLst/>
          </a:prstGeom>
          <a:noFill/>
        </p:spPr>
        <p:txBody>
          <a:bodyPr wrap="square" rtlCol="1">
            <a:spAutoFit/>
          </a:bodyPr>
          <a:lstStyle/>
          <a:p>
            <a:pPr algn="ctr"/>
            <a:r>
              <a:rPr lang="he-IL" b="1" dirty="0"/>
              <a:t>גן עדן</a:t>
            </a:r>
          </a:p>
        </p:txBody>
      </p:sp>
      <p:pic>
        <p:nvPicPr>
          <p:cNvPr id="8" name="צליל מוקלט">
            <a:hlinkClick r:id="" action="ppaction://media"/>
            <a:extLst>
              <a:ext uri="{FF2B5EF4-FFF2-40B4-BE49-F238E27FC236}">
                <a16:creationId xmlns:a16="http://schemas.microsoft.com/office/drawing/2014/main" id="{6EB19392-796D-FCEF-F9E8-AB248465CEBD}"/>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3039872" y="1893299"/>
            <a:ext cx="406400" cy="406400"/>
          </a:xfrm>
          <a:prstGeom prst="rect">
            <a:avLst/>
          </a:prstGeom>
        </p:spPr>
      </p:pic>
    </p:spTree>
    <p:extLst>
      <p:ext uri="{BB962C8B-B14F-4D97-AF65-F5344CB8AC3E}">
        <p14:creationId xmlns:p14="http://schemas.microsoft.com/office/powerpoint/2010/main" val="42089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83"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D4CB6-5309-5906-843A-934100331C68}"/>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D4526E4-90A7-9D5D-18F9-4FC484C6C95E}"/>
              </a:ext>
            </a:extLst>
          </p:cNvPr>
          <p:cNvSpPr>
            <a:spLocks noGrp="1"/>
          </p:cNvSpPr>
          <p:nvPr>
            <p:ph idx="1"/>
          </p:nvPr>
        </p:nvSpPr>
        <p:spPr>
          <a:xfrm>
            <a:off x="838199" y="357043"/>
            <a:ext cx="10515600" cy="4351338"/>
          </a:xfrm>
        </p:spPr>
        <p:txBody>
          <a:bodyPr/>
          <a:lstStyle/>
          <a:p>
            <a:r>
              <a:rPr lang="he-IL"/>
              <a:t>נכון, אדם </a:t>
            </a:r>
            <a:r>
              <a:rPr lang="he-IL" err="1"/>
              <a:t>וחוה</a:t>
            </a:r>
            <a:r>
              <a:rPr lang="he-IL"/>
              <a:t> גרו בגן עדן</a:t>
            </a:r>
          </a:p>
        </p:txBody>
      </p:sp>
      <p:pic>
        <p:nvPicPr>
          <p:cNvPr id="14" name="תמונה 13">
            <a:hlinkClick r:id="rId4" action="ppaction://hlinksldjump"/>
            <a:extLst>
              <a:ext uri="{FF2B5EF4-FFF2-40B4-BE49-F238E27FC236}">
                <a16:creationId xmlns:a16="http://schemas.microsoft.com/office/drawing/2014/main" id="{6052A034-99E0-52D0-4663-0F865ECF5F29}"/>
              </a:ext>
            </a:extLst>
          </p:cNvPr>
          <p:cNvPicPr>
            <a:picLocks noChangeAspect="1"/>
          </p:cNvPicPr>
          <p:nvPr/>
        </p:nvPicPr>
        <p:blipFill>
          <a:blip r:embed="rId5"/>
          <a:stretch>
            <a:fillRect/>
          </a:stretch>
        </p:blipFill>
        <p:spPr>
          <a:xfrm>
            <a:off x="4176955" y="2430351"/>
            <a:ext cx="3838087" cy="3838087"/>
          </a:xfrm>
          <a:prstGeom prst="rect">
            <a:avLst/>
          </a:prstGeom>
        </p:spPr>
      </p:pic>
      <p:pic>
        <p:nvPicPr>
          <p:cNvPr id="2" name="צליל מוקלט">
            <a:hlinkClick r:id="" action="ppaction://media"/>
            <a:extLst>
              <a:ext uri="{FF2B5EF4-FFF2-40B4-BE49-F238E27FC236}">
                <a16:creationId xmlns:a16="http://schemas.microsoft.com/office/drawing/2014/main" id="{3C8408DF-70FB-4BED-748B-600859234C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9001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3AAF-AF7B-8444-79F6-E6DD1F3FDED6}"/>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E1C9E10B-8ABB-1C11-764E-655C0DB3DAD5}"/>
              </a:ext>
            </a:extLst>
          </p:cNvPr>
          <p:cNvSpPr>
            <a:spLocks noGrp="1"/>
          </p:cNvSpPr>
          <p:nvPr>
            <p:ph idx="1"/>
          </p:nvPr>
        </p:nvSpPr>
        <p:spPr>
          <a:xfrm>
            <a:off x="838199" y="357043"/>
            <a:ext cx="10515600" cy="4351338"/>
          </a:xfrm>
        </p:spPr>
        <p:txBody>
          <a:bodyPr/>
          <a:lstStyle/>
          <a:p>
            <a:r>
              <a:rPr lang="he-IL"/>
              <a:t>אדם </a:t>
            </a:r>
            <a:r>
              <a:rPr lang="he-IL" err="1"/>
              <a:t>וחוה</a:t>
            </a:r>
            <a:r>
              <a:rPr lang="he-IL"/>
              <a:t> לא גרו בארמון</a:t>
            </a:r>
          </a:p>
        </p:txBody>
      </p:sp>
      <p:pic>
        <p:nvPicPr>
          <p:cNvPr id="16" name="תמונה 15">
            <a:extLst>
              <a:ext uri="{FF2B5EF4-FFF2-40B4-BE49-F238E27FC236}">
                <a16:creationId xmlns:a16="http://schemas.microsoft.com/office/drawing/2014/main" id="{37104A33-536B-B368-B322-F2476CBE9E50}"/>
              </a:ext>
            </a:extLst>
          </p:cNvPr>
          <p:cNvPicPr>
            <a:picLocks noChangeAspect="1"/>
          </p:cNvPicPr>
          <p:nvPr/>
        </p:nvPicPr>
        <p:blipFill>
          <a:blip r:embed="rId4"/>
          <a:stretch>
            <a:fillRect/>
          </a:stretch>
        </p:blipFill>
        <p:spPr>
          <a:xfrm>
            <a:off x="4170099" y="1655000"/>
            <a:ext cx="4762500" cy="4762500"/>
          </a:xfrm>
          <a:prstGeom prst="rect">
            <a:avLst/>
          </a:prstGeom>
        </p:spPr>
      </p:pic>
      <p:pic>
        <p:nvPicPr>
          <p:cNvPr id="4" name="תמונה 3">
            <a:hlinkClick r:id="rId5" action="ppaction://hlinksldjump"/>
            <a:extLst>
              <a:ext uri="{FF2B5EF4-FFF2-40B4-BE49-F238E27FC236}">
                <a16:creationId xmlns:a16="http://schemas.microsoft.com/office/drawing/2014/main" id="{C8799C90-E29D-82DF-4A9E-7BAB1696A0D1}"/>
              </a:ext>
            </a:extLst>
          </p:cNvPr>
          <p:cNvPicPr>
            <a:picLocks noChangeAspect="1"/>
          </p:cNvPicPr>
          <p:nvPr/>
        </p:nvPicPr>
        <p:blipFill>
          <a:blip r:embed="rId6"/>
          <a:stretch>
            <a:fillRect/>
          </a:stretch>
        </p:blipFill>
        <p:spPr>
          <a:xfrm>
            <a:off x="4063092" y="1655000"/>
            <a:ext cx="4762500" cy="4762500"/>
          </a:xfrm>
          <a:prstGeom prst="rect">
            <a:avLst/>
          </a:prstGeom>
        </p:spPr>
      </p:pic>
      <p:pic>
        <p:nvPicPr>
          <p:cNvPr id="2" name="צליל מוקלט">
            <a:hlinkClick r:id="" action="ppaction://media"/>
            <a:extLst>
              <a:ext uri="{FF2B5EF4-FFF2-40B4-BE49-F238E27FC236}">
                <a16:creationId xmlns:a16="http://schemas.microsoft.com/office/drawing/2014/main" id="{7288F610-93E1-724F-6861-D14A77369C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0340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2AE943-1466-7556-EFCE-3BF1201B1E4A}"/>
              </a:ext>
            </a:extLst>
          </p:cNvPr>
          <p:cNvSpPr>
            <a:spLocks noGrp="1"/>
          </p:cNvSpPr>
          <p:nvPr>
            <p:ph type="title"/>
          </p:nvPr>
        </p:nvSpPr>
        <p:spPr/>
        <p:txBody>
          <a:bodyPr/>
          <a:lstStyle/>
          <a:p>
            <a:r>
              <a:rPr lang="he-IL"/>
              <a:t>מה עושים אדם </a:t>
            </a:r>
            <a:r>
              <a:rPr lang="he-IL" err="1"/>
              <a:t>וחוה</a:t>
            </a:r>
            <a:r>
              <a:rPr lang="he-IL"/>
              <a:t> בגן עדן?</a:t>
            </a:r>
          </a:p>
        </p:txBody>
      </p:sp>
      <p:grpSp>
        <p:nvGrpSpPr>
          <p:cNvPr id="4" name="קבוצה 3">
            <a:extLst>
              <a:ext uri="{FF2B5EF4-FFF2-40B4-BE49-F238E27FC236}">
                <a16:creationId xmlns:a16="http://schemas.microsoft.com/office/drawing/2014/main" id="{F55FDB8F-A7CA-855C-FB48-07F367CAC65C}"/>
              </a:ext>
            </a:extLst>
          </p:cNvPr>
          <p:cNvGrpSpPr/>
          <p:nvPr/>
        </p:nvGrpSpPr>
        <p:grpSpPr>
          <a:xfrm>
            <a:off x="578757" y="2431402"/>
            <a:ext cx="3819072" cy="4061473"/>
            <a:chOff x="1333500" y="1911544"/>
            <a:chExt cx="4762500" cy="4762500"/>
          </a:xfrm>
        </p:grpSpPr>
        <p:pic>
          <p:nvPicPr>
            <p:cNvPr id="5" name="תמונה 4">
              <a:hlinkClick r:id="rId8" action="ppaction://hlinksldjump"/>
              <a:extLst>
                <a:ext uri="{FF2B5EF4-FFF2-40B4-BE49-F238E27FC236}">
                  <a16:creationId xmlns:a16="http://schemas.microsoft.com/office/drawing/2014/main" id="{BF3D8AE1-6D54-1638-CD20-04E4D60A2C56}"/>
                </a:ext>
              </a:extLst>
            </p:cNvPr>
            <p:cNvPicPr>
              <a:picLocks noChangeAspect="1"/>
            </p:cNvPicPr>
            <p:nvPr/>
          </p:nvPicPr>
          <p:blipFill>
            <a:blip r:embed="rId9"/>
            <a:stretch>
              <a:fillRect/>
            </a:stretch>
          </p:blipFill>
          <p:spPr>
            <a:xfrm>
              <a:off x="1333500" y="1911544"/>
              <a:ext cx="4762500" cy="4762500"/>
            </a:xfrm>
            <a:prstGeom prst="rect">
              <a:avLst/>
            </a:prstGeom>
          </p:spPr>
        </p:pic>
        <p:pic>
          <p:nvPicPr>
            <p:cNvPr id="6" name="תמונה 5">
              <a:extLst>
                <a:ext uri="{FF2B5EF4-FFF2-40B4-BE49-F238E27FC236}">
                  <a16:creationId xmlns:a16="http://schemas.microsoft.com/office/drawing/2014/main" id="{1C30AAA6-C8AA-6CA3-848D-5DC33178BE05}"/>
                </a:ext>
              </a:extLst>
            </p:cNvPr>
            <p:cNvPicPr>
              <a:picLocks noChangeAspect="1"/>
            </p:cNvPicPr>
            <p:nvPr/>
          </p:nvPicPr>
          <p:blipFill>
            <a:blip r:embed="rId10"/>
            <a:stretch>
              <a:fillRect/>
            </a:stretch>
          </p:blipFill>
          <p:spPr>
            <a:xfrm>
              <a:off x="4817836" y="3429000"/>
              <a:ext cx="683079" cy="683079"/>
            </a:xfrm>
            <a:prstGeom prst="rect">
              <a:avLst/>
            </a:prstGeom>
          </p:spPr>
        </p:pic>
        <p:pic>
          <p:nvPicPr>
            <p:cNvPr id="7" name="תמונה 6">
              <a:extLst>
                <a:ext uri="{FF2B5EF4-FFF2-40B4-BE49-F238E27FC236}">
                  <a16:creationId xmlns:a16="http://schemas.microsoft.com/office/drawing/2014/main" id="{D0FF7DE2-0113-A852-44D2-CD6E52BDCFDB}"/>
                </a:ext>
              </a:extLst>
            </p:cNvPr>
            <p:cNvPicPr>
              <a:picLocks noChangeAspect="1"/>
            </p:cNvPicPr>
            <p:nvPr/>
          </p:nvPicPr>
          <p:blipFill>
            <a:blip r:embed="rId10"/>
            <a:stretch>
              <a:fillRect/>
            </a:stretch>
          </p:blipFill>
          <p:spPr>
            <a:xfrm>
              <a:off x="4476296" y="4454395"/>
              <a:ext cx="683079" cy="683079"/>
            </a:xfrm>
            <a:prstGeom prst="rect">
              <a:avLst/>
            </a:prstGeom>
          </p:spPr>
        </p:pic>
      </p:grpSp>
      <p:pic>
        <p:nvPicPr>
          <p:cNvPr id="9" name="תמונה 8">
            <a:hlinkClick r:id="rId11" action="ppaction://hlinksldjump"/>
            <a:extLst>
              <a:ext uri="{FF2B5EF4-FFF2-40B4-BE49-F238E27FC236}">
                <a16:creationId xmlns:a16="http://schemas.microsoft.com/office/drawing/2014/main" id="{1863CFE1-1FE1-FABD-4637-27913F44698E}"/>
              </a:ext>
            </a:extLst>
          </p:cNvPr>
          <p:cNvPicPr>
            <a:picLocks noChangeAspect="1"/>
          </p:cNvPicPr>
          <p:nvPr/>
        </p:nvPicPr>
        <p:blipFill>
          <a:blip r:embed="rId12"/>
          <a:stretch>
            <a:fillRect/>
          </a:stretch>
        </p:blipFill>
        <p:spPr>
          <a:xfrm>
            <a:off x="8127093" y="2431402"/>
            <a:ext cx="3819072" cy="3819072"/>
          </a:xfrm>
          <a:prstGeom prst="rect">
            <a:avLst/>
          </a:prstGeom>
        </p:spPr>
      </p:pic>
      <p:pic>
        <p:nvPicPr>
          <p:cNvPr id="3" name="צליל מוקלט">
            <a:hlinkClick r:id="" action="ppaction://media"/>
            <a:extLst>
              <a:ext uri="{FF2B5EF4-FFF2-40B4-BE49-F238E27FC236}">
                <a16:creationId xmlns:a16="http://schemas.microsoft.com/office/drawing/2014/main" id="{9E93222A-1201-71B1-3C36-2DC0005B88D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289296" y="735648"/>
            <a:ext cx="406400" cy="406400"/>
          </a:xfrm>
          <a:prstGeom prst="rect">
            <a:avLst/>
          </a:prstGeom>
        </p:spPr>
      </p:pic>
      <p:sp>
        <p:nvSpPr>
          <p:cNvPr id="8" name="תיבת טקסט 7">
            <a:extLst>
              <a:ext uri="{FF2B5EF4-FFF2-40B4-BE49-F238E27FC236}">
                <a16:creationId xmlns:a16="http://schemas.microsoft.com/office/drawing/2014/main" id="{83A3146F-EB95-4C11-E11A-C827B58C6AFD}"/>
              </a:ext>
            </a:extLst>
          </p:cNvPr>
          <p:cNvSpPr txBox="1"/>
          <p:nvPr/>
        </p:nvSpPr>
        <p:spPr>
          <a:xfrm>
            <a:off x="8311896" y="1768561"/>
            <a:ext cx="2697480" cy="369332"/>
          </a:xfrm>
          <a:prstGeom prst="rect">
            <a:avLst/>
          </a:prstGeom>
          <a:noFill/>
        </p:spPr>
        <p:txBody>
          <a:bodyPr wrap="square" rtlCol="1">
            <a:spAutoFit/>
          </a:bodyPr>
          <a:lstStyle/>
          <a:p>
            <a:pPr algn="ctr"/>
            <a:r>
              <a:rPr lang="he-IL" b="1" dirty="0"/>
              <a:t>משחקים במחשב</a:t>
            </a:r>
          </a:p>
        </p:txBody>
      </p:sp>
      <p:sp>
        <p:nvSpPr>
          <p:cNvPr id="10" name="תיבת טקסט 9">
            <a:extLst>
              <a:ext uri="{FF2B5EF4-FFF2-40B4-BE49-F238E27FC236}">
                <a16:creationId xmlns:a16="http://schemas.microsoft.com/office/drawing/2014/main" id="{8D78A9E9-0BA4-CC7D-815B-C6AEA4ACF7A3}"/>
              </a:ext>
            </a:extLst>
          </p:cNvPr>
          <p:cNvSpPr txBox="1"/>
          <p:nvPr/>
        </p:nvSpPr>
        <p:spPr>
          <a:xfrm>
            <a:off x="1844040" y="1916107"/>
            <a:ext cx="2697480" cy="369332"/>
          </a:xfrm>
          <a:prstGeom prst="rect">
            <a:avLst/>
          </a:prstGeom>
          <a:noFill/>
        </p:spPr>
        <p:txBody>
          <a:bodyPr wrap="square" rtlCol="1">
            <a:spAutoFit/>
          </a:bodyPr>
          <a:lstStyle/>
          <a:p>
            <a:pPr algn="ctr"/>
            <a:r>
              <a:rPr lang="he-IL" b="1" dirty="0"/>
              <a:t>משקים צמחים</a:t>
            </a:r>
          </a:p>
        </p:txBody>
      </p:sp>
      <p:pic>
        <p:nvPicPr>
          <p:cNvPr id="11" name="צליל מוקלט">
            <a:hlinkClick r:id="" action="ppaction://media"/>
            <a:extLst>
              <a:ext uri="{FF2B5EF4-FFF2-40B4-BE49-F238E27FC236}">
                <a16:creationId xmlns:a16="http://schemas.microsoft.com/office/drawing/2014/main" id="{9EC94CB3-4C4F-4F86-B4B5-3330C31B075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602976" y="1809366"/>
            <a:ext cx="406400" cy="406400"/>
          </a:xfrm>
          <a:prstGeom prst="rect">
            <a:avLst/>
          </a:prstGeom>
        </p:spPr>
      </p:pic>
      <p:pic>
        <p:nvPicPr>
          <p:cNvPr id="12" name="צליל מוקלט">
            <a:hlinkClick r:id="" action="ppaction://media"/>
            <a:extLst>
              <a:ext uri="{FF2B5EF4-FFF2-40B4-BE49-F238E27FC236}">
                <a16:creationId xmlns:a16="http://schemas.microsoft.com/office/drawing/2014/main" id="{FC072811-9F08-1886-CE31-838CCAE40F8B}"/>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942661" y="1925795"/>
            <a:ext cx="406400" cy="406400"/>
          </a:xfrm>
          <a:prstGeom prst="rect">
            <a:avLst/>
          </a:prstGeom>
        </p:spPr>
      </p:pic>
    </p:spTree>
    <p:extLst>
      <p:ext uri="{BB962C8B-B14F-4D97-AF65-F5344CB8AC3E}">
        <p14:creationId xmlns:p14="http://schemas.microsoft.com/office/powerpoint/2010/main" val="25325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92"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11"/>
                </p:tgtEl>
              </p:cMediaNode>
            </p:audio>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29BC0-23AE-B020-F0D2-9AADAD045653}"/>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B0968F0-B794-7DCB-BC6D-C875A01D3BE8}"/>
              </a:ext>
            </a:extLst>
          </p:cNvPr>
          <p:cNvSpPr>
            <a:spLocks noGrp="1"/>
          </p:cNvSpPr>
          <p:nvPr>
            <p:ph type="title"/>
          </p:nvPr>
        </p:nvSpPr>
        <p:spPr/>
        <p:txBody>
          <a:bodyPr/>
          <a:lstStyle/>
          <a:p>
            <a:r>
              <a:rPr lang="he-IL"/>
              <a:t>נכון, אדם </a:t>
            </a:r>
            <a:r>
              <a:rPr lang="he-IL" err="1"/>
              <a:t>וחוה</a:t>
            </a:r>
            <a:r>
              <a:rPr lang="he-IL"/>
              <a:t> משקים את הצמחים</a:t>
            </a:r>
          </a:p>
        </p:txBody>
      </p:sp>
      <p:grpSp>
        <p:nvGrpSpPr>
          <p:cNvPr id="4" name="קבוצה 3">
            <a:extLst>
              <a:ext uri="{FF2B5EF4-FFF2-40B4-BE49-F238E27FC236}">
                <a16:creationId xmlns:a16="http://schemas.microsoft.com/office/drawing/2014/main" id="{7F2DACBA-3B5C-686E-F1C2-ED05DB3B1EB3}"/>
              </a:ext>
            </a:extLst>
          </p:cNvPr>
          <p:cNvGrpSpPr/>
          <p:nvPr/>
        </p:nvGrpSpPr>
        <p:grpSpPr>
          <a:xfrm>
            <a:off x="4186464" y="2431402"/>
            <a:ext cx="3819072" cy="4061473"/>
            <a:chOff x="1333500" y="1911544"/>
            <a:chExt cx="4762500" cy="4762500"/>
          </a:xfrm>
        </p:grpSpPr>
        <p:pic>
          <p:nvPicPr>
            <p:cNvPr id="5" name="תמונה 4">
              <a:hlinkClick r:id="rId4" action="ppaction://hlinksldjump"/>
              <a:extLst>
                <a:ext uri="{FF2B5EF4-FFF2-40B4-BE49-F238E27FC236}">
                  <a16:creationId xmlns:a16="http://schemas.microsoft.com/office/drawing/2014/main" id="{A1771BD2-6E4A-8C54-70AA-380D5A9E1A2E}"/>
                </a:ext>
              </a:extLst>
            </p:cNvPr>
            <p:cNvPicPr>
              <a:picLocks noChangeAspect="1"/>
            </p:cNvPicPr>
            <p:nvPr/>
          </p:nvPicPr>
          <p:blipFill>
            <a:blip r:embed="rId5"/>
            <a:stretch>
              <a:fillRect/>
            </a:stretch>
          </p:blipFill>
          <p:spPr>
            <a:xfrm>
              <a:off x="1333500" y="1911544"/>
              <a:ext cx="4762500" cy="4762500"/>
            </a:xfrm>
            <a:prstGeom prst="rect">
              <a:avLst/>
            </a:prstGeom>
          </p:spPr>
        </p:pic>
        <p:pic>
          <p:nvPicPr>
            <p:cNvPr id="6" name="תמונה 5">
              <a:extLst>
                <a:ext uri="{FF2B5EF4-FFF2-40B4-BE49-F238E27FC236}">
                  <a16:creationId xmlns:a16="http://schemas.microsoft.com/office/drawing/2014/main" id="{7C0884DA-4AB9-C5BD-087D-DFBD25462893}"/>
                </a:ext>
              </a:extLst>
            </p:cNvPr>
            <p:cNvPicPr>
              <a:picLocks noChangeAspect="1"/>
            </p:cNvPicPr>
            <p:nvPr/>
          </p:nvPicPr>
          <p:blipFill>
            <a:blip r:embed="rId6"/>
            <a:stretch>
              <a:fillRect/>
            </a:stretch>
          </p:blipFill>
          <p:spPr>
            <a:xfrm>
              <a:off x="4817836" y="3429000"/>
              <a:ext cx="683079" cy="683079"/>
            </a:xfrm>
            <a:prstGeom prst="rect">
              <a:avLst/>
            </a:prstGeom>
          </p:spPr>
        </p:pic>
        <p:pic>
          <p:nvPicPr>
            <p:cNvPr id="7" name="תמונה 6">
              <a:extLst>
                <a:ext uri="{FF2B5EF4-FFF2-40B4-BE49-F238E27FC236}">
                  <a16:creationId xmlns:a16="http://schemas.microsoft.com/office/drawing/2014/main" id="{6AB009F5-F293-7BA6-2407-2D0A26871D2E}"/>
                </a:ext>
              </a:extLst>
            </p:cNvPr>
            <p:cNvPicPr>
              <a:picLocks noChangeAspect="1"/>
            </p:cNvPicPr>
            <p:nvPr/>
          </p:nvPicPr>
          <p:blipFill>
            <a:blip r:embed="rId6"/>
            <a:stretch>
              <a:fillRect/>
            </a:stretch>
          </p:blipFill>
          <p:spPr>
            <a:xfrm>
              <a:off x="4476296" y="4454395"/>
              <a:ext cx="683079" cy="683079"/>
            </a:xfrm>
            <a:prstGeom prst="rect">
              <a:avLst/>
            </a:prstGeom>
          </p:spPr>
        </p:pic>
      </p:grpSp>
      <p:pic>
        <p:nvPicPr>
          <p:cNvPr id="3" name="צליל מוקלט">
            <a:hlinkClick r:id="" action="ppaction://media"/>
            <a:extLst>
              <a:ext uri="{FF2B5EF4-FFF2-40B4-BE49-F238E27FC236}">
                <a16:creationId xmlns:a16="http://schemas.microsoft.com/office/drawing/2014/main" id="{7E58EAF4-E023-0DBF-391A-D1015E43B6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386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BB270-1873-04A1-FB57-E2B1B277012F}"/>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79B9C064-4BFA-63F5-D90F-CA0A0509B179}"/>
              </a:ext>
            </a:extLst>
          </p:cNvPr>
          <p:cNvSpPr>
            <a:spLocks noGrp="1"/>
          </p:cNvSpPr>
          <p:nvPr>
            <p:ph type="title"/>
          </p:nvPr>
        </p:nvSpPr>
        <p:spPr/>
        <p:txBody>
          <a:bodyPr/>
          <a:lstStyle/>
          <a:p>
            <a:r>
              <a:rPr lang="he-IL"/>
              <a:t>אדם </a:t>
            </a:r>
            <a:r>
              <a:rPr lang="he-IL" err="1"/>
              <a:t>וחוה</a:t>
            </a:r>
            <a:r>
              <a:rPr lang="he-IL"/>
              <a:t> לא משחקים במחשב</a:t>
            </a:r>
          </a:p>
        </p:txBody>
      </p:sp>
      <p:pic>
        <p:nvPicPr>
          <p:cNvPr id="9" name="תמונה 8">
            <a:extLst>
              <a:ext uri="{FF2B5EF4-FFF2-40B4-BE49-F238E27FC236}">
                <a16:creationId xmlns:a16="http://schemas.microsoft.com/office/drawing/2014/main" id="{F0B4FA0A-EFF8-9A72-E719-720119E2BF89}"/>
              </a:ext>
            </a:extLst>
          </p:cNvPr>
          <p:cNvPicPr>
            <a:picLocks noChangeAspect="1"/>
          </p:cNvPicPr>
          <p:nvPr/>
        </p:nvPicPr>
        <p:blipFill>
          <a:blip r:embed="rId4"/>
          <a:stretch>
            <a:fillRect/>
          </a:stretch>
        </p:blipFill>
        <p:spPr>
          <a:xfrm>
            <a:off x="4817835" y="2673803"/>
            <a:ext cx="3819072" cy="3819072"/>
          </a:xfrm>
          <a:prstGeom prst="rect">
            <a:avLst/>
          </a:prstGeom>
        </p:spPr>
      </p:pic>
      <p:pic>
        <p:nvPicPr>
          <p:cNvPr id="3" name="תמונה 2">
            <a:hlinkClick r:id="rId5" action="ppaction://hlinksldjump"/>
            <a:extLst>
              <a:ext uri="{FF2B5EF4-FFF2-40B4-BE49-F238E27FC236}">
                <a16:creationId xmlns:a16="http://schemas.microsoft.com/office/drawing/2014/main" id="{76D12953-F922-94BD-0304-0E89329D716C}"/>
              </a:ext>
            </a:extLst>
          </p:cNvPr>
          <p:cNvPicPr>
            <a:picLocks noChangeAspect="1"/>
          </p:cNvPicPr>
          <p:nvPr/>
        </p:nvPicPr>
        <p:blipFill>
          <a:blip r:embed="rId6"/>
          <a:stretch>
            <a:fillRect/>
          </a:stretch>
        </p:blipFill>
        <p:spPr>
          <a:xfrm>
            <a:off x="4063092" y="1655000"/>
            <a:ext cx="4762500" cy="4762500"/>
          </a:xfrm>
          <a:prstGeom prst="rect">
            <a:avLst/>
          </a:prstGeom>
        </p:spPr>
      </p:pic>
      <p:pic>
        <p:nvPicPr>
          <p:cNvPr id="4" name="צליל מוקלט">
            <a:hlinkClick r:id="" action="ppaction://media"/>
            <a:extLst>
              <a:ext uri="{FF2B5EF4-FFF2-40B4-BE49-F238E27FC236}">
                <a16:creationId xmlns:a16="http://schemas.microsoft.com/office/drawing/2014/main" id="{0B1AA505-9213-1CDF-1D8B-561E4F4F0A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331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0135E11D-BDE2-D9E5-FBCB-B6D9976E212F}"/>
              </a:ext>
            </a:extLst>
          </p:cNvPr>
          <p:cNvSpPr>
            <a:spLocks noGrp="1"/>
          </p:cNvSpPr>
          <p:nvPr>
            <p:ph idx="1"/>
          </p:nvPr>
        </p:nvSpPr>
        <p:spPr>
          <a:xfrm>
            <a:off x="838200" y="766083"/>
            <a:ext cx="10515600" cy="4351338"/>
          </a:xfrm>
        </p:spPr>
        <p:txBody>
          <a:bodyPr/>
          <a:lstStyle/>
          <a:p>
            <a:r>
              <a:rPr lang="he-IL"/>
              <a:t>מאיזה עץ מותר לאכול?</a:t>
            </a:r>
          </a:p>
        </p:txBody>
      </p:sp>
      <p:grpSp>
        <p:nvGrpSpPr>
          <p:cNvPr id="4" name="קבוצה 3">
            <a:extLst>
              <a:ext uri="{FF2B5EF4-FFF2-40B4-BE49-F238E27FC236}">
                <a16:creationId xmlns:a16="http://schemas.microsoft.com/office/drawing/2014/main" id="{D2AC8543-932B-664B-FE74-455213C41375}"/>
              </a:ext>
            </a:extLst>
          </p:cNvPr>
          <p:cNvGrpSpPr/>
          <p:nvPr/>
        </p:nvGrpSpPr>
        <p:grpSpPr>
          <a:xfrm>
            <a:off x="7096103" y="2949603"/>
            <a:ext cx="4797425" cy="3411792"/>
            <a:chOff x="7118350" y="3428999"/>
            <a:chExt cx="4797425" cy="3411792"/>
          </a:xfrm>
        </p:grpSpPr>
        <p:grpSp>
          <p:nvGrpSpPr>
            <p:cNvPr id="5" name="קבוצה 4">
              <a:extLst>
                <a:ext uri="{FF2B5EF4-FFF2-40B4-BE49-F238E27FC236}">
                  <a16:creationId xmlns:a16="http://schemas.microsoft.com/office/drawing/2014/main" id="{887AC80A-AF01-5269-97AB-1CACE11BFDD8}"/>
                </a:ext>
              </a:extLst>
            </p:cNvPr>
            <p:cNvGrpSpPr/>
            <p:nvPr/>
          </p:nvGrpSpPr>
          <p:grpSpPr>
            <a:xfrm>
              <a:off x="7118350" y="3428999"/>
              <a:ext cx="4797425" cy="3411792"/>
              <a:chOff x="7118350" y="3428999"/>
              <a:chExt cx="4797425" cy="3411792"/>
            </a:xfrm>
          </p:grpSpPr>
          <p:grpSp>
            <p:nvGrpSpPr>
              <p:cNvPr id="9" name="קבוצה 8">
                <a:extLst>
                  <a:ext uri="{FF2B5EF4-FFF2-40B4-BE49-F238E27FC236}">
                    <a16:creationId xmlns:a16="http://schemas.microsoft.com/office/drawing/2014/main" id="{05E51DC2-BDFC-0C29-D2B4-6E9AB0B32CDC}"/>
                  </a:ext>
                </a:extLst>
              </p:cNvPr>
              <p:cNvGrpSpPr/>
              <p:nvPr/>
            </p:nvGrpSpPr>
            <p:grpSpPr>
              <a:xfrm>
                <a:off x="7118350" y="3428999"/>
                <a:ext cx="4762500" cy="3411792"/>
                <a:chOff x="7118350" y="3428999"/>
                <a:chExt cx="4762500" cy="3411792"/>
              </a:xfrm>
            </p:grpSpPr>
            <p:pic>
              <p:nvPicPr>
                <p:cNvPr id="11" name="תמונה 10">
                  <a:hlinkClick r:id="rId8" action="ppaction://hlinksldjump"/>
                  <a:extLst>
                    <a:ext uri="{FF2B5EF4-FFF2-40B4-BE49-F238E27FC236}">
                      <a16:creationId xmlns:a16="http://schemas.microsoft.com/office/drawing/2014/main" id="{A4353B8C-B84E-E9E1-B8DC-7703C55940FE}"/>
                    </a:ext>
                  </a:extLst>
                </p:cNvPr>
                <p:cNvPicPr>
                  <a:picLocks noChangeAspect="1"/>
                </p:cNvPicPr>
                <p:nvPr/>
              </p:nvPicPr>
              <p:blipFill>
                <a:blip r:embed="rId9"/>
                <a:srcRect t="3278" b="28360"/>
                <a:stretch>
                  <a:fillRect/>
                </a:stretch>
              </p:blipFill>
              <p:spPr>
                <a:xfrm>
                  <a:off x="7118350" y="3585029"/>
                  <a:ext cx="4762500" cy="3255762"/>
                </a:xfrm>
                <a:prstGeom prst="rect">
                  <a:avLst/>
                </a:prstGeom>
              </p:spPr>
            </p:pic>
            <p:sp>
              <p:nvSpPr>
                <p:cNvPr id="12" name="מלבן 11">
                  <a:extLst>
                    <a:ext uri="{FF2B5EF4-FFF2-40B4-BE49-F238E27FC236}">
                      <a16:creationId xmlns:a16="http://schemas.microsoft.com/office/drawing/2014/main" id="{47C5359E-D6C7-9468-DA1C-9BA4AA6CDF8D}"/>
                    </a:ext>
                  </a:extLst>
                </p:cNvPr>
                <p:cNvSpPr/>
                <p:nvPr/>
              </p:nvSpPr>
              <p:spPr>
                <a:xfrm>
                  <a:off x="7118350" y="3428999"/>
                  <a:ext cx="1465262" cy="7346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sp>
            <p:nvSpPr>
              <p:cNvPr id="10" name="מלבן 9">
                <a:extLst>
                  <a:ext uri="{FF2B5EF4-FFF2-40B4-BE49-F238E27FC236}">
                    <a16:creationId xmlns:a16="http://schemas.microsoft.com/office/drawing/2014/main" id="{BCE3E95D-8356-8D01-568C-E65C0FB9AFDC}"/>
                  </a:ext>
                </a:extLst>
              </p:cNvPr>
              <p:cNvSpPr/>
              <p:nvPr/>
            </p:nvSpPr>
            <p:spPr>
              <a:xfrm>
                <a:off x="10701338" y="6514647"/>
                <a:ext cx="1214437" cy="3143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pic>
          <p:nvPicPr>
            <p:cNvPr id="6" name="תמונה 5">
              <a:extLst>
                <a:ext uri="{FF2B5EF4-FFF2-40B4-BE49-F238E27FC236}">
                  <a16:creationId xmlns:a16="http://schemas.microsoft.com/office/drawing/2014/main" id="{46070BDC-C0D6-77B4-FCE4-5E9095A28932}"/>
                </a:ext>
              </a:extLst>
            </p:cNvPr>
            <p:cNvPicPr>
              <a:picLocks noChangeAspect="1"/>
            </p:cNvPicPr>
            <p:nvPr/>
          </p:nvPicPr>
          <p:blipFill>
            <a:blip r:embed="rId10"/>
            <a:stretch>
              <a:fillRect/>
            </a:stretch>
          </p:blipFill>
          <p:spPr>
            <a:xfrm>
              <a:off x="8798379" y="4163305"/>
              <a:ext cx="701221" cy="701221"/>
            </a:xfrm>
            <a:prstGeom prst="rect">
              <a:avLst/>
            </a:prstGeom>
          </p:spPr>
        </p:pic>
        <p:pic>
          <p:nvPicPr>
            <p:cNvPr id="7" name="תמונה 6">
              <a:extLst>
                <a:ext uri="{FF2B5EF4-FFF2-40B4-BE49-F238E27FC236}">
                  <a16:creationId xmlns:a16="http://schemas.microsoft.com/office/drawing/2014/main" id="{D9D47CFE-23DA-F1D8-47E9-32A940BAA844}"/>
                </a:ext>
              </a:extLst>
            </p:cNvPr>
            <p:cNvPicPr>
              <a:picLocks noChangeAspect="1"/>
            </p:cNvPicPr>
            <p:nvPr/>
          </p:nvPicPr>
          <p:blipFill>
            <a:blip r:embed="rId10"/>
            <a:stretch>
              <a:fillRect/>
            </a:stretch>
          </p:blipFill>
          <p:spPr>
            <a:xfrm>
              <a:off x="9881620" y="3725580"/>
              <a:ext cx="701221" cy="701221"/>
            </a:xfrm>
            <a:prstGeom prst="rect">
              <a:avLst/>
            </a:prstGeom>
          </p:spPr>
        </p:pic>
        <p:pic>
          <p:nvPicPr>
            <p:cNvPr id="8" name="תמונה 7">
              <a:extLst>
                <a:ext uri="{FF2B5EF4-FFF2-40B4-BE49-F238E27FC236}">
                  <a16:creationId xmlns:a16="http://schemas.microsoft.com/office/drawing/2014/main" id="{10FB8927-1F16-DCA8-587B-9735931CC52E}"/>
                </a:ext>
              </a:extLst>
            </p:cNvPr>
            <p:cNvPicPr>
              <a:picLocks noChangeAspect="1"/>
            </p:cNvPicPr>
            <p:nvPr/>
          </p:nvPicPr>
          <p:blipFill>
            <a:blip r:embed="rId10"/>
            <a:stretch>
              <a:fillRect/>
            </a:stretch>
          </p:blipFill>
          <p:spPr>
            <a:xfrm>
              <a:off x="10582841" y="4511689"/>
              <a:ext cx="701221" cy="701221"/>
            </a:xfrm>
            <a:prstGeom prst="rect">
              <a:avLst/>
            </a:prstGeom>
          </p:spPr>
        </p:pic>
      </p:grpSp>
      <p:grpSp>
        <p:nvGrpSpPr>
          <p:cNvPr id="16" name="קבוצה 15">
            <a:extLst>
              <a:ext uri="{FF2B5EF4-FFF2-40B4-BE49-F238E27FC236}">
                <a16:creationId xmlns:a16="http://schemas.microsoft.com/office/drawing/2014/main" id="{083A4D6E-57C1-F265-DE51-1B1810FE503E}"/>
              </a:ext>
            </a:extLst>
          </p:cNvPr>
          <p:cNvGrpSpPr/>
          <p:nvPr/>
        </p:nvGrpSpPr>
        <p:grpSpPr>
          <a:xfrm>
            <a:off x="1113010" y="2757713"/>
            <a:ext cx="3807334" cy="3914095"/>
            <a:chOff x="1113009" y="1909309"/>
            <a:chExt cx="4330529" cy="4762500"/>
          </a:xfrm>
        </p:grpSpPr>
        <p:pic>
          <p:nvPicPr>
            <p:cNvPr id="14" name="תמונה 13">
              <a:hlinkClick r:id="rId11" action="ppaction://hlinksldjump"/>
              <a:extLst>
                <a:ext uri="{FF2B5EF4-FFF2-40B4-BE49-F238E27FC236}">
                  <a16:creationId xmlns:a16="http://schemas.microsoft.com/office/drawing/2014/main" id="{FB3DFA46-9064-2430-21E3-CCCDB90651A7}"/>
                </a:ext>
              </a:extLst>
            </p:cNvPr>
            <p:cNvPicPr>
              <a:picLocks noChangeAspect="1"/>
            </p:cNvPicPr>
            <p:nvPr/>
          </p:nvPicPr>
          <p:blipFill>
            <a:blip r:embed="rId12"/>
            <a:srcRect r="25847"/>
            <a:stretch>
              <a:fillRect/>
            </a:stretch>
          </p:blipFill>
          <p:spPr>
            <a:xfrm>
              <a:off x="1113009" y="1909309"/>
              <a:ext cx="3531562" cy="4762500"/>
            </a:xfrm>
            <a:prstGeom prst="rect">
              <a:avLst/>
            </a:prstGeom>
          </p:spPr>
        </p:pic>
        <p:sp>
          <p:nvSpPr>
            <p:cNvPr id="15" name="מלבן 14">
              <a:extLst>
                <a:ext uri="{FF2B5EF4-FFF2-40B4-BE49-F238E27FC236}">
                  <a16:creationId xmlns:a16="http://schemas.microsoft.com/office/drawing/2014/main" id="{2E00F81A-49B0-FBEF-7326-17993D488E56}"/>
                </a:ext>
              </a:extLst>
            </p:cNvPr>
            <p:cNvSpPr/>
            <p:nvPr/>
          </p:nvSpPr>
          <p:spPr>
            <a:xfrm>
              <a:off x="4414838" y="2613140"/>
              <a:ext cx="1028700" cy="657224"/>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7" name="מלבן 16">
              <a:extLst>
                <a:ext uri="{FF2B5EF4-FFF2-40B4-BE49-F238E27FC236}">
                  <a16:creationId xmlns:a16="http://schemas.microsoft.com/office/drawing/2014/main" id="{40C7DC75-DDF4-E7C6-E3C5-30C08A0AB0DE}"/>
                </a:ext>
              </a:extLst>
            </p:cNvPr>
            <p:cNvSpPr/>
            <p:nvPr/>
          </p:nvSpPr>
          <p:spPr>
            <a:xfrm>
              <a:off x="4044951" y="5117421"/>
              <a:ext cx="1028700" cy="1303108"/>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sp>
        <p:nvSpPr>
          <p:cNvPr id="2" name="תיבת טקסט 1">
            <a:extLst>
              <a:ext uri="{FF2B5EF4-FFF2-40B4-BE49-F238E27FC236}">
                <a16:creationId xmlns:a16="http://schemas.microsoft.com/office/drawing/2014/main" id="{BCB93582-CC9B-DC1B-D1C7-B96A1271042E}"/>
              </a:ext>
            </a:extLst>
          </p:cNvPr>
          <p:cNvSpPr txBox="1"/>
          <p:nvPr/>
        </p:nvSpPr>
        <p:spPr>
          <a:xfrm>
            <a:off x="8311896" y="1768561"/>
            <a:ext cx="2697480" cy="369332"/>
          </a:xfrm>
          <a:prstGeom prst="rect">
            <a:avLst/>
          </a:prstGeom>
          <a:noFill/>
        </p:spPr>
        <p:txBody>
          <a:bodyPr wrap="square" rtlCol="1">
            <a:spAutoFit/>
          </a:bodyPr>
          <a:lstStyle/>
          <a:p>
            <a:pPr algn="ctr"/>
            <a:r>
              <a:rPr lang="he-IL" b="1" dirty="0"/>
              <a:t>עץ הדעת</a:t>
            </a:r>
          </a:p>
        </p:txBody>
      </p:sp>
      <p:sp>
        <p:nvSpPr>
          <p:cNvPr id="13" name="תיבת טקסט 12">
            <a:extLst>
              <a:ext uri="{FF2B5EF4-FFF2-40B4-BE49-F238E27FC236}">
                <a16:creationId xmlns:a16="http://schemas.microsoft.com/office/drawing/2014/main" id="{83BD8DA5-597B-5E2E-A237-046A892ED4BE}"/>
              </a:ext>
            </a:extLst>
          </p:cNvPr>
          <p:cNvSpPr txBox="1"/>
          <p:nvPr/>
        </p:nvSpPr>
        <p:spPr>
          <a:xfrm>
            <a:off x="1661160" y="1839883"/>
            <a:ext cx="2697480" cy="369332"/>
          </a:xfrm>
          <a:prstGeom prst="rect">
            <a:avLst/>
          </a:prstGeom>
          <a:noFill/>
        </p:spPr>
        <p:txBody>
          <a:bodyPr wrap="square" rtlCol="1">
            <a:spAutoFit/>
          </a:bodyPr>
          <a:lstStyle/>
          <a:p>
            <a:pPr algn="ctr"/>
            <a:r>
              <a:rPr lang="he-IL" b="1" dirty="0"/>
              <a:t>עץ תפוזים</a:t>
            </a:r>
          </a:p>
        </p:txBody>
      </p:sp>
      <p:pic>
        <p:nvPicPr>
          <p:cNvPr id="18" name="צליל מוקלט">
            <a:hlinkClick r:id="" action="ppaction://media"/>
            <a:extLst>
              <a:ext uri="{FF2B5EF4-FFF2-40B4-BE49-F238E27FC236}">
                <a16:creationId xmlns:a16="http://schemas.microsoft.com/office/drawing/2014/main" id="{CC32DED6-9646-06DA-ABE9-564BBC7224B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980936" y="773829"/>
            <a:ext cx="406400" cy="406400"/>
          </a:xfrm>
          <a:prstGeom prst="rect">
            <a:avLst/>
          </a:prstGeom>
        </p:spPr>
      </p:pic>
      <p:pic>
        <p:nvPicPr>
          <p:cNvPr id="19" name="צליל מוקלט">
            <a:hlinkClick r:id="" action="ppaction://media"/>
            <a:extLst>
              <a:ext uri="{FF2B5EF4-FFF2-40B4-BE49-F238E27FC236}">
                <a16:creationId xmlns:a16="http://schemas.microsoft.com/office/drawing/2014/main" id="{307FE7BB-F32E-8547-18C0-AB56AB09D9C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327640" y="1799010"/>
            <a:ext cx="406400" cy="406400"/>
          </a:xfrm>
          <a:prstGeom prst="rect">
            <a:avLst/>
          </a:prstGeom>
        </p:spPr>
      </p:pic>
      <p:pic>
        <p:nvPicPr>
          <p:cNvPr id="21" name="צליל מוקלט">
            <a:hlinkClick r:id="" action="ppaction://media"/>
            <a:extLst>
              <a:ext uri="{FF2B5EF4-FFF2-40B4-BE49-F238E27FC236}">
                <a16:creationId xmlns:a16="http://schemas.microsoft.com/office/drawing/2014/main" id="{8886EC9E-0893-8A63-622A-98DB833E57B9}"/>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886708" y="1839883"/>
            <a:ext cx="406400" cy="406400"/>
          </a:xfrm>
          <a:prstGeom prst="rect">
            <a:avLst/>
          </a:prstGeom>
        </p:spPr>
      </p:pic>
    </p:spTree>
    <p:extLst>
      <p:ext uri="{BB962C8B-B14F-4D97-AF65-F5344CB8AC3E}">
        <p14:creationId xmlns:p14="http://schemas.microsoft.com/office/powerpoint/2010/main" val="335212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3"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30" fill="hold"/>
                                        <p:tgtEl>
                                          <p:spTgt spid="1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1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8"/>
                </p:tgtEl>
              </p:cMediaNode>
            </p:audio>
            <p:audio>
              <p:cMediaNode vol="80000">
                <p:cTn id="16" fill="hold" display="0">
                  <p:stCondLst>
                    <p:cond delay="indefinite"/>
                  </p:stCondLst>
                  <p:endCondLst>
                    <p:cond evt="onStopAudio" delay="0">
                      <p:tgtEl>
                        <p:sldTgt/>
                      </p:tgtEl>
                    </p:cond>
                  </p:endCondLst>
                </p:cTn>
                <p:tgtEl>
                  <p:spTgt spid="19"/>
                </p:tgtEl>
              </p:cMediaNode>
            </p:audio>
            <p:audio>
              <p:cMediaNode vol="80000">
                <p:cTn id="17"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DB126-668C-13D9-CB05-786E9B6BF309}"/>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43CCC02A-71EB-516F-A826-757831512316}"/>
              </a:ext>
            </a:extLst>
          </p:cNvPr>
          <p:cNvSpPr>
            <a:spLocks noGrp="1"/>
          </p:cNvSpPr>
          <p:nvPr>
            <p:ph idx="1"/>
          </p:nvPr>
        </p:nvSpPr>
        <p:spPr>
          <a:xfrm>
            <a:off x="838200" y="766083"/>
            <a:ext cx="10515600" cy="4351338"/>
          </a:xfrm>
        </p:spPr>
        <p:txBody>
          <a:bodyPr/>
          <a:lstStyle/>
          <a:p>
            <a:r>
              <a:rPr lang="he-IL"/>
              <a:t>נכון, מותר לאכול מעץ התפוזים</a:t>
            </a:r>
          </a:p>
        </p:txBody>
      </p:sp>
      <p:grpSp>
        <p:nvGrpSpPr>
          <p:cNvPr id="16" name="קבוצה 15">
            <a:extLst>
              <a:ext uri="{FF2B5EF4-FFF2-40B4-BE49-F238E27FC236}">
                <a16:creationId xmlns:a16="http://schemas.microsoft.com/office/drawing/2014/main" id="{B5035922-51C8-6454-967C-02C2D17427A0}"/>
              </a:ext>
            </a:extLst>
          </p:cNvPr>
          <p:cNvGrpSpPr/>
          <p:nvPr/>
        </p:nvGrpSpPr>
        <p:grpSpPr>
          <a:xfrm>
            <a:off x="4422268" y="2627084"/>
            <a:ext cx="3807334" cy="3914095"/>
            <a:chOff x="1113009" y="1909309"/>
            <a:chExt cx="4330529" cy="4762500"/>
          </a:xfrm>
        </p:grpSpPr>
        <p:pic>
          <p:nvPicPr>
            <p:cNvPr id="14" name="תמונה 13">
              <a:hlinkClick r:id="rId4" action="ppaction://hlinksldjump"/>
              <a:extLst>
                <a:ext uri="{FF2B5EF4-FFF2-40B4-BE49-F238E27FC236}">
                  <a16:creationId xmlns:a16="http://schemas.microsoft.com/office/drawing/2014/main" id="{FA9D2E78-4D4E-4F06-CFB4-ECE3D6F139F6}"/>
                </a:ext>
              </a:extLst>
            </p:cNvPr>
            <p:cNvPicPr>
              <a:picLocks noChangeAspect="1"/>
            </p:cNvPicPr>
            <p:nvPr/>
          </p:nvPicPr>
          <p:blipFill>
            <a:blip r:embed="rId5"/>
            <a:srcRect r="25847"/>
            <a:stretch>
              <a:fillRect/>
            </a:stretch>
          </p:blipFill>
          <p:spPr>
            <a:xfrm>
              <a:off x="1113009" y="1909309"/>
              <a:ext cx="3531562" cy="4762500"/>
            </a:xfrm>
            <a:prstGeom prst="rect">
              <a:avLst/>
            </a:prstGeom>
          </p:spPr>
        </p:pic>
        <p:sp>
          <p:nvSpPr>
            <p:cNvPr id="15" name="מלבן 14">
              <a:extLst>
                <a:ext uri="{FF2B5EF4-FFF2-40B4-BE49-F238E27FC236}">
                  <a16:creationId xmlns:a16="http://schemas.microsoft.com/office/drawing/2014/main" id="{C42F1794-B953-1A80-201A-DC3FD2C67453}"/>
                </a:ext>
              </a:extLst>
            </p:cNvPr>
            <p:cNvSpPr/>
            <p:nvPr/>
          </p:nvSpPr>
          <p:spPr>
            <a:xfrm>
              <a:off x="4414838" y="2613140"/>
              <a:ext cx="1028700" cy="657224"/>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7" name="מלבן 16">
              <a:extLst>
                <a:ext uri="{FF2B5EF4-FFF2-40B4-BE49-F238E27FC236}">
                  <a16:creationId xmlns:a16="http://schemas.microsoft.com/office/drawing/2014/main" id="{451E34D7-FCA6-10EC-FBBA-F24C599B24B0}"/>
                </a:ext>
              </a:extLst>
            </p:cNvPr>
            <p:cNvSpPr/>
            <p:nvPr/>
          </p:nvSpPr>
          <p:spPr>
            <a:xfrm>
              <a:off x="4044951" y="5117421"/>
              <a:ext cx="1028700" cy="1303108"/>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pic>
        <p:nvPicPr>
          <p:cNvPr id="2" name="צליל מוקלט">
            <a:hlinkClick r:id="" action="ppaction://media"/>
            <a:extLst>
              <a:ext uri="{FF2B5EF4-FFF2-40B4-BE49-F238E27FC236}">
                <a16:creationId xmlns:a16="http://schemas.microsoft.com/office/drawing/2014/main" id="{D2A1F1BF-C579-F9A7-550A-75A1E0E985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451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5A0B4-0BFA-2491-82A1-60E9105D7816}"/>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5489890D-DD9E-A0A0-C7CF-73B15B2B2DDC}"/>
              </a:ext>
            </a:extLst>
          </p:cNvPr>
          <p:cNvSpPr>
            <a:spLocks noGrp="1"/>
          </p:cNvSpPr>
          <p:nvPr>
            <p:ph idx="1"/>
          </p:nvPr>
        </p:nvSpPr>
        <p:spPr>
          <a:xfrm>
            <a:off x="838200" y="766083"/>
            <a:ext cx="10515600" cy="4351338"/>
          </a:xfrm>
        </p:spPr>
        <p:txBody>
          <a:bodyPr/>
          <a:lstStyle/>
          <a:p>
            <a:r>
              <a:rPr lang="he-IL"/>
              <a:t>אסור לאכול מעץ הדעת</a:t>
            </a:r>
          </a:p>
        </p:txBody>
      </p:sp>
      <p:grpSp>
        <p:nvGrpSpPr>
          <p:cNvPr id="4" name="קבוצה 3">
            <a:extLst>
              <a:ext uri="{FF2B5EF4-FFF2-40B4-BE49-F238E27FC236}">
                <a16:creationId xmlns:a16="http://schemas.microsoft.com/office/drawing/2014/main" id="{FE6758C5-5869-DD1A-2843-689EEE5CE62C}"/>
              </a:ext>
            </a:extLst>
          </p:cNvPr>
          <p:cNvGrpSpPr/>
          <p:nvPr/>
        </p:nvGrpSpPr>
        <p:grpSpPr>
          <a:xfrm>
            <a:off x="3801360" y="2680125"/>
            <a:ext cx="4797425" cy="3411792"/>
            <a:chOff x="7118350" y="3428999"/>
            <a:chExt cx="4797425" cy="3411792"/>
          </a:xfrm>
        </p:grpSpPr>
        <p:grpSp>
          <p:nvGrpSpPr>
            <p:cNvPr id="5" name="קבוצה 4">
              <a:extLst>
                <a:ext uri="{FF2B5EF4-FFF2-40B4-BE49-F238E27FC236}">
                  <a16:creationId xmlns:a16="http://schemas.microsoft.com/office/drawing/2014/main" id="{EEC98F5D-C465-ABBB-A318-EC6DCDC17605}"/>
                </a:ext>
              </a:extLst>
            </p:cNvPr>
            <p:cNvGrpSpPr/>
            <p:nvPr/>
          </p:nvGrpSpPr>
          <p:grpSpPr>
            <a:xfrm>
              <a:off x="7118350" y="3428999"/>
              <a:ext cx="4797425" cy="3411792"/>
              <a:chOff x="7118350" y="3428999"/>
              <a:chExt cx="4797425" cy="3411792"/>
            </a:xfrm>
          </p:grpSpPr>
          <p:grpSp>
            <p:nvGrpSpPr>
              <p:cNvPr id="9" name="קבוצה 8">
                <a:extLst>
                  <a:ext uri="{FF2B5EF4-FFF2-40B4-BE49-F238E27FC236}">
                    <a16:creationId xmlns:a16="http://schemas.microsoft.com/office/drawing/2014/main" id="{1066D7D5-279F-1C75-0093-9D7FE15650E2}"/>
                  </a:ext>
                </a:extLst>
              </p:cNvPr>
              <p:cNvGrpSpPr/>
              <p:nvPr/>
            </p:nvGrpSpPr>
            <p:grpSpPr>
              <a:xfrm>
                <a:off x="7118350" y="3428999"/>
                <a:ext cx="4762500" cy="3411792"/>
                <a:chOff x="7118350" y="3428999"/>
                <a:chExt cx="4762500" cy="3411792"/>
              </a:xfrm>
            </p:grpSpPr>
            <p:pic>
              <p:nvPicPr>
                <p:cNvPr id="11" name="תמונה 10">
                  <a:extLst>
                    <a:ext uri="{FF2B5EF4-FFF2-40B4-BE49-F238E27FC236}">
                      <a16:creationId xmlns:a16="http://schemas.microsoft.com/office/drawing/2014/main" id="{7D1F2D63-B659-209F-F9B9-CA793AE3427E}"/>
                    </a:ext>
                  </a:extLst>
                </p:cNvPr>
                <p:cNvPicPr>
                  <a:picLocks noChangeAspect="1"/>
                </p:cNvPicPr>
                <p:nvPr/>
              </p:nvPicPr>
              <p:blipFill>
                <a:blip r:embed="rId4"/>
                <a:srcRect t="3278" b="28360"/>
                <a:stretch>
                  <a:fillRect/>
                </a:stretch>
              </p:blipFill>
              <p:spPr>
                <a:xfrm>
                  <a:off x="7118350" y="3585029"/>
                  <a:ext cx="4762500" cy="3255762"/>
                </a:xfrm>
                <a:prstGeom prst="rect">
                  <a:avLst/>
                </a:prstGeom>
              </p:spPr>
            </p:pic>
            <p:sp>
              <p:nvSpPr>
                <p:cNvPr id="12" name="מלבן 11">
                  <a:extLst>
                    <a:ext uri="{FF2B5EF4-FFF2-40B4-BE49-F238E27FC236}">
                      <a16:creationId xmlns:a16="http://schemas.microsoft.com/office/drawing/2014/main" id="{A3149C5D-71FA-1F16-0E9C-23915A451A85}"/>
                    </a:ext>
                  </a:extLst>
                </p:cNvPr>
                <p:cNvSpPr/>
                <p:nvPr/>
              </p:nvSpPr>
              <p:spPr>
                <a:xfrm>
                  <a:off x="7118350" y="3428999"/>
                  <a:ext cx="1465262" cy="7346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sp>
            <p:nvSpPr>
              <p:cNvPr id="10" name="מלבן 9">
                <a:extLst>
                  <a:ext uri="{FF2B5EF4-FFF2-40B4-BE49-F238E27FC236}">
                    <a16:creationId xmlns:a16="http://schemas.microsoft.com/office/drawing/2014/main" id="{44DD44B7-C219-FDAD-C0BE-E225F7836A85}"/>
                  </a:ext>
                </a:extLst>
              </p:cNvPr>
              <p:cNvSpPr/>
              <p:nvPr/>
            </p:nvSpPr>
            <p:spPr>
              <a:xfrm>
                <a:off x="10701338" y="6514647"/>
                <a:ext cx="1214437" cy="3143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pic>
          <p:nvPicPr>
            <p:cNvPr id="6" name="תמונה 5">
              <a:extLst>
                <a:ext uri="{FF2B5EF4-FFF2-40B4-BE49-F238E27FC236}">
                  <a16:creationId xmlns:a16="http://schemas.microsoft.com/office/drawing/2014/main" id="{06579673-BFB7-2032-A492-E1372E59D3FE}"/>
                </a:ext>
              </a:extLst>
            </p:cNvPr>
            <p:cNvPicPr>
              <a:picLocks noChangeAspect="1"/>
            </p:cNvPicPr>
            <p:nvPr/>
          </p:nvPicPr>
          <p:blipFill>
            <a:blip r:embed="rId5"/>
            <a:stretch>
              <a:fillRect/>
            </a:stretch>
          </p:blipFill>
          <p:spPr>
            <a:xfrm>
              <a:off x="8798379" y="4163305"/>
              <a:ext cx="701221" cy="701221"/>
            </a:xfrm>
            <a:prstGeom prst="rect">
              <a:avLst/>
            </a:prstGeom>
          </p:spPr>
        </p:pic>
        <p:pic>
          <p:nvPicPr>
            <p:cNvPr id="7" name="תמונה 6">
              <a:extLst>
                <a:ext uri="{FF2B5EF4-FFF2-40B4-BE49-F238E27FC236}">
                  <a16:creationId xmlns:a16="http://schemas.microsoft.com/office/drawing/2014/main" id="{10DE0376-DAAE-AF22-08A8-F4C4E34F811C}"/>
                </a:ext>
              </a:extLst>
            </p:cNvPr>
            <p:cNvPicPr>
              <a:picLocks noChangeAspect="1"/>
            </p:cNvPicPr>
            <p:nvPr/>
          </p:nvPicPr>
          <p:blipFill>
            <a:blip r:embed="rId5"/>
            <a:stretch>
              <a:fillRect/>
            </a:stretch>
          </p:blipFill>
          <p:spPr>
            <a:xfrm>
              <a:off x="9881620" y="3725580"/>
              <a:ext cx="701221" cy="701221"/>
            </a:xfrm>
            <a:prstGeom prst="rect">
              <a:avLst/>
            </a:prstGeom>
          </p:spPr>
        </p:pic>
        <p:pic>
          <p:nvPicPr>
            <p:cNvPr id="8" name="תמונה 7">
              <a:extLst>
                <a:ext uri="{FF2B5EF4-FFF2-40B4-BE49-F238E27FC236}">
                  <a16:creationId xmlns:a16="http://schemas.microsoft.com/office/drawing/2014/main" id="{CEE3DB6E-D817-4E73-BF40-1730D2C42096}"/>
                </a:ext>
              </a:extLst>
            </p:cNvPr>
            <p:cNvPicPr>
              <a:picLocks noChangeAspect="1"/>
            </p:cNvPicPr>
            <p:nvPr/>
          </p:nvPicPr>
          <p:blipFill>
            <a:blip r:embed="rId5"/>
            <a:stretch>
              <a:fillRect/>
            </a:stretch>
          </p:blipFill>
          <p:spPr>
            <a:xfrm>
              <a:off x="10582841" y="4511689"/>
              <a:ext cx="701221" cy="701221"/>
            </a:xfrm>
            <a:prstGeom prst="rect">
              <a:avLst/>
            </a:prstGeom>
          </p:spPr>
        </p:pic>
      </p:grpSp>
      <p:pic>
        <p:nvPicPr>
          <p:cNvPr id="2" name="תמונה 1">
            <a:hlinkClick r:id="rId6" action="ppaction://hlinksldjump"/>
            <a:extLst>
              <a:ext uri="{FF2B5EF4-FFF2-40B4-BE49-F238E27FC236}">
                <a16:creationId xmlns:a16="http://schemas.microsoft.com/office/drawing/2014/main" id="{A9320E4A-010A-C270-E9F3-0B4172DCF565}"/>
              </a:ext>
            </a:extLst>
          </p:cNvPr>
          <p:cNvPicPr>
            <a:picLocks noChangeAspect="1"/>
          </p:cNvPicPr>
          <p:nvPr/>
        </p:nvPicPr>
        <p:blipFill>
          <a:blip r:embed="rId7"/>
          <a:stretch>
            <a:fillRect/>
          </a:stretch>
        </p:blipFill>
        <p:spPr>
          <a:xfrm>
            <a:off x="4063092" y="1655000"/>
            <a:ext cx="4762500" cy="4762500"/>
          </a:xfrm>
          <a:prstGeom prst="rect">
            <a:avLst/>
          </a:prstGeom>
        </p:spPr>
      </p:pic>
      <p:pic>
        <p:nvPicPr>
          <p:cNvPr id="13" name="צליל מוקלט">
            <a:hlinkClick r:id="" action="ppaction://media"/>
            <a:extLst>
              <a:ext uri="{FF2B5EF4-FFF2-40B4-BE49-F238E27FC236}">
                <a16:creationId xmlns:a16="http://schemas.microsoft.com/office/drawing/2014/main" id="{33B8C2AA-449D-FC02-4C00-5BCA368FA9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7496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11D08C91-05AB-7951-5339-9B92553AE058}"/>
              </a:ext>
            </a:extLst>
          </p:cNvPr>
          <p:cNvSpPr>
            <a:spLocks noGrp="1"/>
          </p:cNvSpPr>
          <p:nvPr>
            <p:ph idx="1"/>
          </p:nvPr>
        </p:nvSpPr>
        <p:spPr>
          <a:xfrm>
            <a:off x="968828" y="345168"/>
            <a:ext cx="10515600" cy="4351338"/>
          </a:xfrm>
        </p:spPr>
        <p:txBody>
          <a:bodyPr/>
          <a:lstStyle/>
          <a:p>
            <a:r>
              <a:rPr lang="he-IL" dirty="0"/>
              <a:t>מה אמר הנחש </a:t>
            </a:r>
            <a:r>
              <a:rPr lang="he-IL" dirty="0" err="1"/>
              <a:t>לחוה</a:t>
            </a:r>
            <a:r>
              <a:rPr lang="he-IL" dirty="0"/>
              <a:t>?</a:t>
            </a:r>
          </a:p>
        </p:txBody>
      </p:sp>
      <p:pic>
        <p:nvPicPr>
          <p:cNvPr id="5" name="תמונה 4">
            <a:hlinkClick r:id="rId8" action="ppaction://hlinksldjump"/>
            <a:extLst>
              <a:ext uri="{FF2B5EF4-FFF2-40B4-BE49-F238E27FC236}">
                <a16:creationId xmlns:a16="http://schemas.microsoft.com/office/drawing/2014/main" id="{B02D5EA9-901F-C108-7FC9-D47B18913270}"/>
              </a:ext>
            </a:extLst>
          </p:cNvPr>
          <p:cNvPicPr>
            <a:picLocks noChangeAspect="1"/>
          </p:cNvPicPr>
          <p:nvPr/>
        </p:nvPicPr>
        <p:blipFill>
          <a:blip r:embed="rId9"/>
          <a:stretch>
            <a:fillRect/>
          </a:stretch>
        </p:blipFill>
        <p:spPr>
          <a:xfrm>
            <a:off x="7009493" y="1750332"/>
            <a:ext cx="4762500" cy="4762500"/>
          </a:xfrm>
          <a:prstGeom prst="rect">
            <a:avLst/>
          </a:prstGeom>
        </p:spPr>
      </p:pic>
      <p:pic>
        <p:nvPicPr>
          <p:cNvPr id="7" name="תמונה 6">
            <a:hlinkClick r:id="rId10" action="ppaction://hlinksldjump"/>
            <a:extLst>
              <a:ext uri="{FF2B5EF4-FFF2-40B4-BE49-F238E27FC236}">
                <a16:creationId xmlns:a16="http://schemas.microsoft.com/office/drawing/2014/main" id="{383458FF-101F-C0F3-C954-9C2051A8E8E5}"/>
              </a:ext>
            </a:extLst>
          </p:cNvPr>
          <p:cNvPicPr>
            <a:picLocks noChangeAspect="1"/>
          </p:cNvPicPr>
          <p:nvPr/>
        </p:nvPicPr>
        <p:blipFill>
          <a:blip r:embed="rId11"/>
          <a:stretch>
            <a:fillRect/>
          </a:stretch>
        </p:blipFill>
        <p:spPr>
          <a:xfrm>
            <a:off x="634094" y="1497693"/>
            <a:ext cx="4762500" cy="4762500"/>
          </a:xfrm>
          <a:prstGeom prst="rect">
            <a:avLst/>
          </a:prstGeom>
        </p:spPr>
      </p:pic>
      <p:pic>
        <p:nvPicPr>
          <p:cNvPr id="8" name="תמונה 7">
            <a:extLst>
              <a:ext uri="{FF2B5EF4-FFF2-40B4-BE49-F238E27FC236}">
                <a16:creationId xmlns:a16="http://schemas.microsoft.com/office/drawing/2014/main" id="{F6366494-25BC-349F-031F-AB896D5A9313}"/>
              </a:ext>
            </a:extLst>
          </p:cNvPr>
          <p:cNvPicPr>
            <a:picLocks noChangeAspect="1"/>
          </p:cNvPicPr>
          <p:nvPr/>
        </p:nvPicPr>
        <p:blipFill>
          <a:blip r:embed="rId12"/>
          <a:stretch>
            <a:fillRect/>
          </a:stretch>
        </p:blipFill>
        <p:spPr>
          <a:xfrm>
            <a:off x="9581355" y="3995285"/>
            <a:ext cx="701221" cy="701221"/>
          </a:xfrm>
          <a:prstGeom prst="rect">
            <a:avLst/>
          </a:prstGeom>
        </p:spPr>
      </p:pic>
      <p:pic>
        <p:nvPicPr>
          <p:cNvPr id="9" name="תמונה 8">
            <a:extLst>
              <a:ext uri="{FF2B5EF4-FFF2-40B4-BE49-F238E27FC236}">
                <a16:creationId xmlns:a16="http://schemas.microsoft.com/office/drawing/2014/main" id="{18D0FB5A-87A2-0F19-DAD2-93388B74893C}"/>
              </a:ext>
            </a:extLst>
          </p:cNvPr>
          <p:cNvPicPr>
            <a:picLocks noChangeAspect="1"/>
          </p:cNvPicPr>
          <p:nvPr/>
        </p:nvPicPr>
        <p:blipFill>
          <a:blip r:embed="rId12"/>
          <a:stretch>
            <a:fillRect/>
          </a:stretch>
        </p:blipFill>
        <p:spPr>
          <a:xfrm>
            <a:off x="3015344" y="3685044"/>
            <a:ext cx="961570" cy="961570"/>
          </a:xfrm>
          <a:prstGeom prst="rect">
            <a:avLst/>
          </a:prstGeom>
        </p:spPr>
      </p:pic>
      <p:pic>
        <p:nvPicPr>
          <p:cNvPr id="2" name="צליל מוקלט">
            <a:hlinkClick r:id="" action="ppaction://media"/>
            <a:extLst>
              <a:ext uri="{FF2B5EF4-FFF2-40B4-BE49-F238E27FC236}">
                <a16:creationId xmlns:a16="http://schemas.microsoft.com/office/drawing/2014/main" id="{5D06DDC6-51D1-95CE-FF84-30DBEEC028D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74712" y="290304"/>
            <a:ext cx="406400" cy="406400"/>
          </a:xfrm>
          <a:prstGeom prst="rect">
            <a:avLst/>
          </a:prstGeom>
        </p:spPr>
      </p:pic>
      <p:sp>
        <p:nvSpPr>
          <p:cNvPr id="4" name="תיבת טקסט 3">
            <a:extLst>
              <a:ext uri="{FF2B5EF4-FFF2-40B4-BE49-F238E27FC236}">
                <a16:creationId xmlns:a16="http://schemas.microsoft.com/office/drawing/2014/main" id="{89736634-8A53-3D78-2C37-2EAB2B62C5B5}"/>
              </a:ext>
            </a:extLst>
          </p:cNvPr>
          <p:cNvSpPr txBox="1"/>
          <p:nvPr/>
        </p:nvSpPr>
        <p:spPr>
          <a:xfrm>
            <a:off x="7964424" y="1381000"/>
            <a:ext cx="2697480" cy="369332"/>
          </a:xfrm>
          <a:prstGeom prst="rect">
            <a:avLst/>
          </a:prstGeom>
          <a:noFill/>
        </p:spPr>
        <p:txBody>
          <a:bodyPr wrap="square" rtlCol="1">
            <a:spAutoFit/>
          </a:bodyPr>
          <a:lstStyle/>
          <a:p>
            <a:pPr algn="ctr"/>
            <a:r>
              <a:rPr lang="he-IL" b="1" dirty="0"/>
              <a:t>אל תאכלי ענבים</a:t>
            </a:r>
          </a:p>
        </p:txBody>
      </p:sp>
      <p:sp>
        <p:nvSpPr>
          <p:cNvPr id="6" name="תיבת טקסט 5">
            <a:extLst>
              <a:ext uri="{FF2B5EF4-FFF2-40B4-BE49-F238E27FC236}">
                <a16:creationId xmlns:a16="http://schemas.microsoft.com/office/drawing/2014/main" id="{60251AC2-8D3F-DE22-48D6-B3989A70F466}"/>
              </a:ext>
            </a:extLst>
          </p:cNvPr>
          <p:cNvSpPr txBox="1"/>
          <p:nvPr/>
        </p:nvSpPr>
        <p:spPr>
          <a:xfrm>
            <a:off x="968828" y="1498185"/>
            <a:ext cx="2697480" cy="369332"/>
          </a:xfrm>
          <a:prstGeom prst="rect">
            <a:avLst/>
          </a:prstGeom>
          <a:noFill/>
        </p:spPr>
        <p:txBody>
          <a:bodyPr wrap="square" rtlCol="1">
            <a:spAutoFit/>
          </a:bodyPr>
          <a:lstStyle/>
          <a:p>
            <a:pPr algn="ctr"/>
            <a:r>
              <a:rPr lang="he-IL" b="1" dirty="0"/>
              <a:t>תאכלי ענבים</a:t>
            </a:r>
          </a:p>
        </p:txBody>
      </p:sp>
      <p:pic>
        <p:nvPicPr>
          <p:cNvPr id="10" name="צליל מוקלט">
            <a:hlinkClick r:id="" action="ppaction://media"/>
            <a:extLst>
              <a:ext uri="{FF2B5EF4-FFF2-40B4-BE49-F238E27FC236}">
                <a16:creationId xmlns:a16="http://schemas.microsoft.com/office/drawing/2014/main" id="{7F9BDD37-9119-A8E0-9152-F8E1935C625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255504" y="1461117"/>
            <a:ext cx="406400" cy="406400"/>
          </a:xfrm>
          <a:prstGeom prst="rect">
            <a:avLst/>
          </a:prstGeom>
        </p:spPr>
      </p:pic>
      <p:pic>
        <p:nvPicPr>
          <p:cNvPr id="11" name="צליל מוקלט">
            <a:hlinkClick r:id="" action="ppaction://media"/>
            <a:extLst>
              <a:ext uri="{FF2B5EF4-FFF2-40B4-BE49-F238E27FC236}">
                <a16:creationId xmlns:a16="http://schemas.microsoft.com/office/drawing/2014/main" id="{D42F2621-F4A2-C9E7-B7C3-CD970FCC8D60}"/>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425912" y="1565666"/>
            <a:ext cx="406400" cy="406400"/>
          </a:xfrm>
          <a:prstGeom prst="rect">
            <a:avLst/>
          </a:prstGeom>
        </p:spPr>
      </p:pic>
    </p:spTree>
    <p:extLst>
      <p:ext uri="{BB962C8B-B14F-4D97-AF65-F5344CB8AC3E}">
        <p14:creationId xmlns:p14="http://schemas.microsoft.com/office/powerpoint/2010/main" val="20993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89"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10"/>
                </p:tgtEl>
              </p:cMediaNode>
            </p:audio>
            <p:audio>
              <p:cMediaNode vol="80000">
                <p:cTn id="1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613B579-ED1B-8B5D-80F0-FB05292B2F89}"/>
              </a:ext>
            </a:extLst>
          </p:cNvPr>
          <p:cNvPicPr>
            <a:picLocks noChangeAspect="1"/>
          </p:cNvPicPr>
          <p:nvPr/>
        </p:nvPicPr>
        <p:blipFill>
          <a:blip r:embed="rId5"/>
          <a:stretch>
            <a:fillRect/>
          </a:stretch>
        </p:blipFill>
        <p:spPr>
          <a:xfrm>
            <a:off x="-132524" y="0"/>
            <a:ext cx="7066724" cy="7066724"/>
          </a:xfrm>
          <a:prstGeom prst="rect">
            <a:avLst/>
          </a:prstGeom>
        </p:spPr>
      </p:pic>
      <p:pic>
        <p:nvPicPr>
          <p:cNvPr id="12" name="תמונה 11">
            <a:extLst>
              <a:ext uri="{FF2B5EF4-FFF2-40B4-BE49-F238E27FC236}">
                <a16:creationId xmlns:a16="http://schemas.microsoft.com/office/drawing/2014/main" id="{791043A4-134F-70BB-FFD6-603E0DADC6FE}"/>
              </a:ext>
            </a:extLst>
          </p:cNvPr>
          <p:cNvPicPr>
            <a:picLocks noChangeAspect="1"/>
          </p:cNvPicPr>
          <p:nvPr/>
        </p:nvPicPr>
        <p:blipFill>
          <a:blip r:embed="rId6"/>
          <a:stretch>
            <a:fillRect/>
          </a:stretch>
        </p:blipFill>
        <p:spPr>
          <a:xfrm>
            <a:off x="3070543" y="3130814"/>
            <a:ext cx="3049324" cy="3049324"/>
          </a:xfrm>
          <a:prstGeom prst="rect">
            <a:avLst/>
          </a:prstGeom>
        </p:spPr>
      </p:pic>
      <p:pic>
        <p:nvPicPr>
          <p:cNvPr id="10" name="תמונה 9">
            <a:extLst>
              <a:ext uri="{FF2B5EF4-FFF2-40B4-BE49-F238E27FC236}">
                <a16:creationId xmlns:a16="http://schemas.microsoft.com/office/drawing/2014/main" id="{981F7DE4-FB13-EEB4-343F-653C266730CD}"/>
              </a:ext>
            </a:extLst>
          </p:cNvPr>
          <p:cNvPicPr>
            <a:picLocks noChangeAspect="1"/>
          </p:cNvPicPr>
          <p:nvPr/>
        </p:nvPicPr>
        <p:blipFill>
          <a:blip r:embed="rId7"/>
          <a:stretch>
            <a:fillRect/>
          </a:stretch>
        </p:blipFill>
        <p:spPr>
          <a:xfrm>
            <a:off x="4073690" y="3020917"/>
            <a:ext cx="3165021" cy="3165021"/>
          </a:xfrm>
          <a:prstGeom prst="rect">
            <a:avLst/>
          </a:prstGeom>
        </p:spPr>
      </p:pic>
      <p:sp>
        <p:nvSpPr>
          <p:cNvPr id="3" name="מציין מיקום תוכן 2">
            <a:extLst>
              <a:ext uri="{FF2B5EF4-FFF2-40B4-BE49-F238E27FC236}">
                <a16:creationId xmlns:a16="http://schemas.microsoft.com/office/drawing/2014/main" id="{678BC0D8-8CF6-CE2D-C59B-6E2169E7F34E}"/>
              </a:ext>
            </a:extLst>
          </p:cNvPr>
          <p:cNvSpPr>
            <a:spLocks noGrp="1"/>
          </p:cNvSpPr>
          <p:nvPr>
            <p:ph idx="1"/>
          </p:nvPr>
        </p:nvSpPr>
        <p:spPr>
          <a:xfrm>
            <a:off x="1676400" y="444597"/>
            <a:ext cx="10515600" cy="4351338"/>
          </a:xfrm>
        </p:spPr>
        <p:txBody>
          <a:bodyPr>
            <a:normAutofit/>
          </a:bodyPr>
          <a:lstStyle/>
          <a:p>
            <a:pPr marL="0" indent="0">
              <a:buNone/>
            </a:pPr>
            <a:r>
              <a:rPr lang="he-IL"/>
              <a:t>לפני הרבה שנים, היה גן עדן.</a:t>
            </a:r>
          </a:p>
          <a:p>
            <a:pPr marL="0" indent="0">
              <a:buNone/>
            </a:pPr>
            <a:r>
              <a:rPr lang="he-IL"/>
              <a:t>גן העדן היה מאוד יפה.</a:t>
            </a:r>
          </a:p>
          <a:p>
            <a:pPr marL="0" indent="0">
              <a:buNone/>
            </a:pPr>
            <a:r>
              <a:rPr lang="he-IL"/>
              <a:t>בגן עדן היו עצים רבים, פרחים וחיות.</a:t>
            </a:r>
          </a:p>
          <a:p>
            <a:pPr marL="0" indent="0">
              <a:buNone/>
            </a:pPr>
            <a:r>
              <a:rPr lang="he-IL"/>
              <a:t>בגן עדן חי איש, לאיש קראו אדם.</a:t>
            </a:r>
          </a:p>
          <a:p>
            <a:pPr marL="0" indent="0">
              <a:buNone/>
            </a:pPr>
            <a:r>
              <a:rPr lang="he-IL"/>
              <a:t>בגן עדן חיה אישה, לאישה קראו חוה.</a:t>
            </a:r>
          </a:p>
          <a:p>
            <a:pPr marL="0" indent="0">
              <a:buNone/>
            </a:pPr>
            <a:r>
              <a:rPr lang="he-IL"/>
              <a:t>אדם </a:t>
            </a:r>
            <a:r>
              <a:rPr lang="he-IL" err="1"/>
              <a:t>וחוה</a:t>
            </a:r>
            <a:r>
              <a:rPr lang="he-IL"/>
              <a:t> היו ערומים, לא לבשו בגדים.</a:t>
            </a:r>
          </a:p>
        </p:txBody>
      </p:sp>
      <p:pic>
        <p:nvPicPr>
          <p:cNvPr id="7" name="תמונה 6">
            <a:extLst>
              <a:ext uri="{FF2B5EF4-FFF2-40B4-BE49-F238E27FC236}">
                <a16:creationId xmlns:a16="http://schemas.microsoft.com/office/drawing/2014/main" id="{CA98C40D-5F4B-0C7F-9746-CBED677D7EE1}"/>
              </a:ext>
            </a:extLst>
          </p:cNvPr>
          <p:cNvPicPr>
            <a:picLocks noChangeAspect="1"/>
          </p:cNvPicPr>
          <p:nvPr/>
        </p:nvPicPr>
        <p:blipFill>
          <a:blip r:embed="rId8"/>
          <a:stretch>
            <a:fillRect/>
          </a:stretch>
        </p:blipFill>
        <p:spPr>
          <a:xfrm>
            <a:off x="3166291" y="2859282"/>
            <a:ext cx="4762500" cy="4762500"/>
          </a:xfrm>
          <a:prstGeom prst="rect">
            <a:avLst/>
          </a:prstGeom>
        </p:spPr>
      </p:pic>
      <p:pic>
        <p:nvPicPr>
          <p:cNvPr id="16" name="תמונה 15">
            <a:extLst>
              <a:ext uri="{FF2B5EF4-FFF2-40B4-BE49-F238E27FC236}">
                <a16:creationId xmlns:a16="http://schemas.microsoft.com/office/drawing/2014/main" id="{CAA14DA4-F6C4-A79F-88BD-84DE448CBDD7}"/>
              </a:ext>
            </a:extLst>
          </p:cNvPr>
          <p:cNvPicPr>
            <a:picLocks noChangeAspect="1"/>
          </p:cNvPicPr>
          <p:nvPr/>
        </p:nvPicPr>
        <p:blipFill>
          <a:blip r:embed="rId9"/>
          <a:stretch>
            <a:fillRect/>
          </a:stretch>
        </p:blipFill>
        <p:spPr>
          <a:xfrm>
            <a:off x="765144" y="5504965"/>
            <a:ext cx="1742621" cy="1742621"/>
          </a:xfrm>
          <a:prstGeom prst="rect">
            <a:avLst/>
          </a:prstGeom>
        </p:spPr>
      </p:pic>
      <p:pic>
        <p:nvPicPr>
          <p:cNvPr id="18" name="תמונה 17">
            <a:extLst>
              <a:ext uri="{FF2B5EF4-FFF2-40B4-BE49-F238E27FC236}">
                <a16:creationId xmlns:a16="http://schemas.microsoft.com/office/drawing/2014/main" id="{3F0DE770-9DAA-1D5B-45DB-492F653B9532}"/>
              </a:ext>
            </a:extLst>
          </p:cNvPr>
          <p:cNvPicPr>
            <a:picLocks noChangeAspect="1"/>
          </p:cNvPicPr>
          <p:nvPr/>
        </p:nvPicPr>
        <p:blipFill>
          <a:blip r:embed="rId10"/>
          <a:stretch>
            <a:fillRect/>
          </a:stretch>
        </p:blipFill>
        <p:spPr>
          <a:xfrm>
            <a:off x="2583616" y="183956"/>
            <a:ext cx="875118" cy="875118"/>
          </a:xfrm>
          <a:prstGeom prst="rect">
            <a:avLst/>
          </a:prstGeom>
        </p:spPr>
      </p:pic>
      <p:pic>
        <p:nvPicPr>
          <p:cNvPr id="2" name="צליל מוקלט">
            <a:hlinkClick r:id="" action="ppaction://media"/>
            <a:extLst>
              <a:ext uri="{FF2B5EF4-FFF2-40B4-BE49-F238E27FC236}">
                <a16:creationId xmlns:a16="http://schemas.microsoft.com/office/drawing/2014/main" id="{A7E62BC3-5491-E75A-3D58-59EF509EAB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22934" y="5951587"/>
            <a:ext cx="406400" cy="406400"/>
          </a:xfrm>
          <a:prstGeom prst="rect">
            <a:avLst/>
          </a:prstGeom>
        </p:spPr>
      </p:pic>
    </p:spTree>
    <p:extLst>
      <p:ext uri="{BB962C8B-B14F-4D97-AF65-F5344CB8AC3E}">
        <p14:creationId xmlns:p14="http://schemas.microsoft.com/office/powerpoint/2010/main" val="22857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C7F2-D622-26D3-F3D8-EA31B99909C0}"/>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14B33853-4CEC-62A0-BB45-172B6D7EB152}"/>
              </a:ext>
            </a:extLst>
          </p:cNvPr>
          <p:cNvSpPr>
            <a:spLocks noGrp="1"/>
          </p:cNvSpPr>
          <p:nvPr>
            <p:ph idx="1"/>
          </p:nvPr>
        </p:nvSpPr>
        <p:spPr>
          <a:xfrm>
            <a:off x="968828" y="345168"/>
            <a:ext cx="10515600" cy="4351338"/>
          </a:xfrm>
        </p:spPr>
        <p:txBody>
          <a:bodyPr/>
          <a:lstStyle/>
          <a:p>
            <a:r>
              <a:rPr lang="he-IL" dirty="0"/>
              <a:t>נכון, הנחש אמר </a:t>
            </a:r>
            <a:r>
              <a:rPr lang="he-IL" dirty="0" err="1"/>
              <a:t>לחוה</a:t>
            </a:r>
            <a:r>
              <a:rPr lang="he-IL" dirty="0"/>
              <a:t> לאכול ענבים מעץ הדעת</a:t>
            </a:r>
          </a:p>
        </p:txBody>
      </p:sp>
      <p:grpSp>
        <p:nvGrpSpPr>
          <p:cNvPr id="2" name="קבוצה 1">
            <a:extLst>
              <a:ext uri="{FF2B5EF4-FFF2-40B4-BE49-F238E27FC236}">
                <a16:creationId xmlns:a16="http://schemas.microsoft.com/office/drawing/2014/main" id="{679594A0-1847-CC6D-8308-215F7A6DA7A4}"/>
              </a:ext>
            </a:extLst>
          </p:cNvPr>
          <p:cNvGrpSpPr/>
          <p:nvPr/>
        </p:nvGrpSpPr>
        <p:grpSpPr>
          <a:xfrm>
            <a:off x="3845378" y="1425121"/>
            <a:ext cx="4762500" cy="4762500"/>
            <a:chOff x="634094" y="1497693"/>
            <a:chExt cx="4762500" cy="4762500"/>
          </a:xfrm>
        </p:grpSpPr>
        <p:pic>
          <p:nvPicPr>
            <p:cNvPr id="7" name="תמונה 6">
              <a:hlinkClick r:id="rId4" action="ppaction://hlinksldjump"/>
              <a:extLst>
                <a:ext uri="{FF2B5EF4-FFF2-40B4-BE49-F238E27FC236}">
                  <a16:creationId xmlns:a16="http://schemas.microsoft.com/office/drawing/2014/main" id="{855B5F63-475F-6BE6-15BD-33570430C210}"/>
                </a:ext>
              </a:extLst>
            </p:cNvPr>
            <p:cNvPicPr>
              <a:picLocks noChangeAspect="1"/>
            </p:cNvPicPr>
            <p:nvPr/>
          </p:nvPicPr>
          <p:blipFill>
            <a:blip r:embed="rId5"/>
            <a:stretch>
              <a:fillRect/>
            </a:stretch>
          </p:blipFill>
          <p:spPr>
            <a:xfrm>
              <a:off x="634094" y="1497693"/>
              <a:ext cx="4762500" cy="4762500"/>
            </a:xfrm>
            <a:prstGeom prst="rect">
              <a:avLst/>
            </a:prstGeom>
          </p:spPr>
        </p:pic>
        <p:pic>
          <p:nvPicPr>
            <p:cNvPr id="9" name="תמונה 8">
              <a:extLst>
                <a:ext uri="{FF2B5EF4-FFF2-40B4-BE49-F238E27FC236}">
                  <a16:creationId xmlns:a16="http://schemas.microsoft.com/office/drawing/2014/main" id="{C0F21C2A-7FF5-7D0C-EDB5-D63534195D6A}"/>
                </a:ext>
              </a:extLst>
            </p:cNvPr>
            <p:cNvPicPr>
              <a:picLocks noChangeAspect="1"/>
            </p:cNvPicPr>
            <p:nvPr/>
          </p:nvPicPr>
          <p:blipFill>
            <a:blip r:embed="rId6"/>
            <a:stretch>
              <a:fillRect/>
            </a:stretch>
          </p:blipFill>
          <p:spPr>
            <a:xfrm>
              <a:off x="3015344" y="3685044"/>
              <a:ext cx="961570" cy="961570"/>
            </a:xfrm>
            <a:prstGeom prst="rect">
              <a:avLst/>
            </a:prstGeom>
          </p:spPr>
        </p:pic>
      </p:grpSp>
      <p:pic>
        <p:nvPicPr>
          <p:cNvPr id="4" name="צליל מוקלט">
            <a:hlinkClick r:id="" action="ppaction://media"/>
            <a:extLst>
              <a:ext uri="{FF2B5EF4-FFF2-40B4-BE49-F238E27FC236}">
                <a16:creationId xmlns:a16="http://schemas.microsoft.com/office/drawing/2014/main" id="{37454788-04F9-4971-AE32-705FDCE844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83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F5F41-6E9D-B158-917E-952AFE75C69E}"/>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90ED7A4-C6FF-814F-255F-6CBF869B839C}"/>
              </a:ext>
            </a:extLst>
          </p:cNvPr>
          <p:cNvSpPr>
            <a:spLocks noGrp="1"/>
          </p:cNvSpPr>
          <p:nvPr>
            <p:ph idx="1"/>
          </p:nvPr>
        </p:nvSpPr>
        <p:spPr>
          <a:xfrm>
            <a:off x="968828" y="345168"/>
            <a:ext cx="10515600" cy="4351338"/>
          </a:xfrm>
        </p:spPr>
        <p:txBody>
          <a:bodyPr/>
          <a:lstStyle/>
          <a:p>
            <a:r>
              <a:rPr lang="he-IL" dirty="0"/>
              <a:t>הנחש לא אמר: אל תאכלי מעץ הדעת</a:t>
            </a:r>
          </a:p>
        </p:txBody>
      </p:sp>
      <p:pic>
        <p:nvPicPr>
          <p:cNvPr id="5" name="תמונה 4">
            <a:hlinkClick r:id="rId4" action="ppaction://hlinksldjump"/>
            <a:extLst>
              <a:ext uri="{FF2B5EF4-FFF2-40B4-BE49-F238E27FC236}">
                <a16:creationId xmlns:a16="http://schemas.microsoft.com/office/drawing/2014/main" id="{F59218E7-A918-D13C-4F34-674B8F7FD5A5}"/>
              </a:ext>
            </a:extLst>
          </p:cNvPr>
          <p:cNvPicPr>
            <a:picLocks noChangeAspect="1"/>
          </p:cNvPicPr>
          <p:nvPr/>
        </p:nvPicPr>
        <p:blipFill>
          <a:blip r:embed="rId5"/>
          <a:stretch>
            <a:fillRect/>
          </a:stretch>
        </p:blipFill>
        <p:spPr>
          <a:xfrm>
            <a:off x="3322865" y="1964645"/>
            <a:ext cx="4762500" cy="4762500"/>
          </a:xfrm>
          <a:prstGeom prst="rect">
            <a:avLst/>
          </a:prstGeom>
        </p:spPr>
      </p:pic>
      <p:pic>
        <p:nvPicPr>
          <p:cNvPr id="8" name="תמונה 7">
            <a:extLst>
              <a:ext uri="{FF2B5EF4-FFF2-40B4-BE49-F238E27FC236}">
                <a16:creationId xmlns:a16="http://schemas.microsoft.com/office/drawing/2014/main" id="{C3DE7A6F-5942-7356-328E-603BCC1B9BB4}"/>
              </a:ext>
            </a:extLst>
          </p:cNvPr>
          <p:cNvPicPr>
            <a:picLocks noChangeAspect="1"/>
          </p:cNvPicPr>
          <p:nvPr/>
        </p:nvPicPr>
        <p:blipFill>
          <a:blip r:embed="rId6"/>
          <a:stretch>
            <a:fillRect/>
          </a:stretch>
        </p:blipFill>
        <p:spPr>
          <a:xfrm>
            <a:off x="5876017" y="4242028"/>
            <a:ext cx="701221" cy="701221"/>
          </a:xfrm>
          <a:prstGeom prst="rect">
            <a:avLst/>
          </a:prstGeom>
        </p:spPr>
      </p:pic>
      <p:pic>
        <p:nvPicPr>
          <p:cNvPr id="2" name="צליל מוקלט">
            <a:hlinkClick r:id="" action="ppaction://media"/>
            <a:extLst>
              <a:ext uri="{FF2B5EF4-FFF2-40B4-BE49-F238E27FC236}">
                <a16:creationId xmlns:a16="http://schemas.microsoft.com/office/drawing/2014/main" id="{486D6F0C-6CA8-80EB-5957-216613B279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014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36F3C262-010F-E7A4-7056-E53ACD88269C}"/>
              </a:ext>
            </a:extLst>
          </p:cNvPr>
          <p:cNvSpPr>
            <a:spLocks noGrp="1"/>
          </p:cNvSpPr>
          <p:nvPr>
            <p:ph idx="1"/>
          </p:nvPr>
        </p:nvSpPr>
        <p:spPr>
          <a:xfrm>
            <a:off x="1084943" y="562882"/>
            <a:ext cx="10515600" cy="4351338"/>
          </a:xfrm>
        </p:spPr>
        <p:txBody>
          <a:bodyPr/>
          <a:lstStyle/>
          <a:p>
            <a:r>
              <a:rPr lang="he-IL"/>
              <a:t>מה העונש של אדם ושל חוה?</a:t>
            </a:r>
          </a:p>
        </p:txBody>
      </p:sp>
      <p:pic>
        <p:nvPicPr>
          <p:cNvPr id="4" name="תמונה 3">
            <a:hlinkClick r:id="rId8" action="ppaction://hlinksldjump"/>
            <a:extLst>
              <a:ext uri="{FF2B5EF4-FFF2-40B4-BE49-F238E27FC236}">
                <a16:creationId xmlns:a16="http://schemas.microsoft.com/office/drawing/2014/main" id="{2F946D71-4DED-515A-CCF6-CF8C3A85ADB3}"/>
              </a:ext>
            </a:extLst>
          </p:cNvPr>
          <p:cNvPicPr>
            <a:picLocks noChangeAspect="1"/>
          </p:cNvPicPr>
          <p:nvPr/>
        </p:nvPicPr>
        <p:blipFill>
          <a:blip r:embed="rId9"/>
          <a:stretch>
            <a:fillRect/>
          </a:stretch>
        </p:blipFill>
        <p:spPr>
          <a:xfrm>
            <a:off x="7429500" y="2095500"/>
            <a:ext cx="4762500" cy="4762500"/>
          </a:xfrm>
          <a:prstGeom prst="rect">
            <a:avLst/>
          </a:prstGeom>
        </p:spPr>
      </p:pic>
      <p:pic>
        <p:nvPicPr>
          <p:cNvPr id="6" name="תמונה 5">
            <a:hlinkClick r:id="rId10" action="ppaction://hlinksldjump"/>
            <a:extLst>
              <a:ext uri="{FF2B5EF4-FFF2-40B4-BE49-F238E27FC236}">
                <a16:creationId xmlns:a16="http://schemas.microsoft.com/office/drawing/2014/main" id="{9C3FEBD2-59DA-8332-483F-09E2560DC79C}"/>
              </a:ext>
            </a:extLst>
          </p:cNvPr>
          <p:cNvPicPr>
            <a:picLocks noChangeAspect="1"/>
          </p:cNvPicPr>
          <p:nvPr/>
        </p:nvPicPr>
        <p:blipFill>
          <a:blip r:embed="rId11"/>
          <a:stretch>
            <a:fillRect/>
          </a:stretch>
        </p:blipFill>
        <p:spPr>
          <a:xfrm>
            <a:off x="-75076" y="2223843"/>
            <a:ext cx="4762500" cy="4762500"/>
          </a:xfrm>
          <a:prstGeom prst="rect">
            <a:avLst/>
          </a:prstGeom>
        </p:spPr>
      </p:pic>
      <p:pic>
        <p:nvPicPr>
          <p:cNvPr id="2" name="צליל מוקלט">
            <a:hlinkClick r:id="" action="ppaction://media"/>
            <a:extLst>
              <a:ext uri="{FF2B5EF4-FFF2-40B4-BE49-F238E27FC236}">
                <a16:creationId xmlns:a16="http://schemas.microsoft.com/office/drawing/2014/main" id="{E1F25988-04F1-D081-2EA7-13D468F55F5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96304" y="562882"/>
            <a:ext cx="406400" cy="406400"/>
          </a:xfrm>
          <a:prstGeom prst="rect">
            <a:avLst/>
          </a:prstGeom>
        </p:spPr>
      </p:pic>
      <p:sp>
        <p:nvSpPr>
          <p:cNvPr id="5" name="תיבת טקסט 4">
            <a:extLst>
              <a:ext uri="{FF2B5EF4-FFF2-40B4-BE49-F238E27FC236}">
                <a16:creationId xmlns:a16="http://schemas.microsoft.com/office/drawing/2014/main" id="{96EC2063-B629-13BD-CAD9-41FD1F626ABD}"/>
              </a:ext>
            </a:extLst>
          </p:cNvPr>
          <p:cNvSpPr txBox="1"/>
          <p:nvPr/>
        </p:nvSpPr>
        <p:spPr>
          <a:xfrm>
            <a:off x="8311896" y="1768561"/>
            <a:ext cx="2697480" cy="369332"/>
          </a:xfrm>
          <a:prstGeom prst="rect">
            <a:avLst/>
          </a:prstGeom>
          <a:noFill/>
        </p:spPr>
        <p:txBody>
          <a:bodyPr wrap="square" rtlCol="1">
            <a:spAutoFit/>
          </a:bodyPr>
          <a:lstStyle/>
          <a:p>
            <a:pPr algn="ctr"/>
            <a:r>
              <a:rPr lang="he-IL" b="1" dirty="0"/>
              <a:t>לעבוד קשה</a:t>
            </a:r>
          </a:p>
        </p:txBody>
      </p:sp>
      <p:sp>
        <p:nvSpPr>
          <p:cNvPr id="7" name="תיבת טקסט 6">
            <a:extLst>
              <a:ext uri="{FF2B5EF4-FFF2-40B4-BE49-F238E27FC236}">
                <a16:creationId xmlns:a16="http://schemas.microsoft.com/office/drawing/2014/main" id="{FC35AA6C-6B51-3481-548A-FE7FC9B99406}"/>
              </a:ext>
            </a:extLst>
          </p:cNvPr>
          <p:cNvSpPr txBox="1"/>
          <p:nvPr/>
        </p:nvSpPr>
        <p:spPr>
          <a:xfrm>
            <a:off x="493486" y="1768561"/>
            <a:ext cx="2697480" cy="369332"/>
          </a:xfrm>
          <a:prstGeom prst="rect">
            <a:avLst/>
          </a:prstGeom>
          <a:noFill/>
        </p:spPr>
        <p:txBody>
          <a:bodyPr wrap="square" rtlCol="1">
            <a:spAutoFit/>
          </a:bodyPr>
          <a:lstStyle/>
          <a:p>
            <a:pPr algn="ctr"/>
            <a:r>
              <a:rPr lang="he-IL" b="1" dirty="0"/>
              <a:t>לנוח</a:t>
            </a:r>
          </a:p>
        </p:txBody>
      </p:sp>
      <p:pic>
        <p:nvPicPr>
          <p:cNvPr id="8" name="צליל מוקלט">
            <a:hlinkClick r:id="" action="ppaction://media"/>
            <a:extLst>
              <a:ext uri="{FF2B5EF4-FFF2-40B4-BE49-F238E27FC236}">
                <a16:creationId xmlns:a16="http://schemas.microsoft.com/office/drawing/2014/main" id="{70B2A19B-C9B1-99AD-5132-D809D122C26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373360" y="1799155"/>
            <a:ext cx="406400" cy="406400"/>
          </a:xfrm>
          <a:prstGeom prst="rect">
            <a:avLst/>
          </a:prstGeom>
        </p:spPr>
      </p:pic>
      <p:pic>
        <p:nvPicPr>
          <p:cNvPr id="10" name="צליל מוקלט">
            <a:hlinkClick r:id="" action="ppaction://media"/>
            <a:extLst>
              <a:ext uri="{FF2B5EF4-FFF2-40B4-BE49-F238E27FC236}">
                <a16:creationId xmlns:a16="http://schemas.microsoft.com/office/drawing/2014/main" id="{B04FC41E-2259-D767-1031-2667311AF86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306174" y="1750027"/>
            <a:ext cx="406400" cy="406400"/>
          </a:xfrm>
          <a:prstGeom prst="rect">
            <a:avLst/>
          </a:prstGeom>
        </p:spPr>
      </p:pic>
    </p:spTree>
    <p:extLst>
      <p:ext uri="{BB962C8B-B14F-4D97-AF65-F5344CB8AC3E}">
        <p14:creationId xmlns:p14="http://schemas.microsoft.com/office/powerpoint/2010/main" val="69383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70"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2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542BB-A2FB-8491-1DCA-B07E3F81909A}"/>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E646BD0F-3B39-53C9-FF71-15DE43DE3855}"/>
              </a:ext>
            </a:extLst>
          </p:cNvPr>
          <p:cNvSpPr>
            <a:spLocks noGrp="1"/>
          </p:cNvSpPr>
          <p:nvPr>
            <p:ph idx="1"/>
          </p:nvPr>
        </p:nvSpPr>
        <p:spPr>
          <a:xfrm>
            <a:off x="1084943" y="562882"/>
            <a:ext cx="10515600" cy="4351338"/>
          </a:xfrm>
        </p:spPr>
        <p:txBody>
          <a:bodyPr/>
          <a:lstStyle/>
          <a:p>
            <a:r>
              <a:rPr lang="he-IL"/>
              <a:t>נכון, העונש הוא לעבוד קשה</a:t>
            </a:r>
          </a:p>
        </p:txBody>
      </p:sp>
      <p:pic>
        <p:nvPicPr>
          <p:cNvPr id="4" name="תמונה 3">
            <a:hlinkClick r:id="rId4" action="ppaction://hlinksldjump"/>
            <a:extLst>
              <a:ext uri="{FF2B5EF4-FFF2-40B4-BE49-F238E27FC236}">
                <a16:creationId xmlns:a16="http://schemas.microsoft.com/office/drawing/2014/main" id="{E238004E-CB83-BBFA-14B9-A680178144CE}"/>
              </a:ext>
            </a:extLst>
          </p:cNvPr>
          <p:cNvPicPr>
            <a:picLocks noChangeAspect="1"/>
          </p:cNvPicPr>
          <p:nvPr/>
        </p:nvPicPr>
        <p:blipFill>
          <a:blip r:embed="rId5"/>
          <a:stretch>
            <a:fillRect/>
          </a:stretch>
        </p:blipFill>
        <p:spPr>
          <a:xfrm>
            <a:off x="3568700" y="1819729"/>
            <a:ext cx="4762500" cy="4762500"/>
          </a:xfrm>
          <a:prstGeom prst="rect">
            <a:avLst/>
          </a:prstGeom>
        </p:spPr>
      </p:pic>
      <p:pic>
        <p:nvPicPr>
          <p:cNvPr id="2" name="צליל מוקלט">
            <a:hlinkClick r:id="" action="ppaction://media"/>
            <a:extLst>
              <a:ext uri="{FF2B5EF4-FFF2-40B4-BE49-F238E27FC236}">
                <a16:creationId xmlns:a16="http://schemas.microsoft.com/office/drawing/2014/main" id="{C84D8881-8CDF-D16B-3E4D-20B94FB82F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740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630B1-0BCD-C274-200E-A68F98D3BB7C}"/>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8D9C788C-7C7A-4E9D-C193-474D7A8E4755}"/>
              </a:ext>
            </a:extLst>
          </p:cNvPr>
          <p:cNvSpPr>
            <a:spLocks noGrp="1"/>
          </p:cNvSpPr>
          <p:nvPr>
            <p:ph idx="1"/>
          </p:nvPr>
        </p:nvSpPr>
        <p:spPr>
          <a:xfrm>
            <a:off x="1084943" y="562882"/>
            <a:ext cx="10515600" cy="4351338"/>
          </a:xfrm>
        </p:spPr>
        <p:txBody>
          <a:bodyPr/>
          <a:lstStyle/>
          <a:p>
            <a:r>
              <a:rPr lang="he-IL"/>
              <a:t>העונש הוא לא לנוח</a:t>
            </a:r>
          </a:p>
        </p:txBody>
      </p:sp>
      <p:pic>
        <p:nvPicPr>
          <p:cNvPr id="6" name="תמונה 5">
            <a:extLst>
              <a:ext uri="{FF2B5EF4-FFF2-40B4-BE49-F238E27FC236}">
                <a16:creationId xmlns:a16="http://schemas.microsoft.com/office/drawing/2014/main" id="{0A96AB48-804D-043E-6D56-859C013BFD36}"/>
              </a:ext>
            </a:extLst>
          </p:cNvPr>
          <p:cNvPicPr>
            <a:picLocks noChangeAspect="1"/>
          </p:cNvPicPr>
          <p:nvPr/>
        </p:nvPicPr>
        <p:blipFill>
          <a:blip r:embed="rId4"/>
          <a:stretch>
            <a:fillRect/>
          </a:stretch>
        </p:blipFill>
        <p:spPr>
          <a:xfrm>
            <a:off x="4309835" y="1918608"/>
            <a:ext cx="4762500" cy="4762500"/>
          </a:xfrm>
          <a:prstGeom prst="rect">
            <a:avLst/>
          </a:prstGeom>
        </p:spPr>
      </p:pic>
      <p:pic>
        <p:nvPicPr>
          <p:cNvPr id="2" name="תמונה 1">
            <a:hlinkClick r:id="rId5" action="ppaction://hlinksldjump"/>
            <a:extLst>
              <a:ext uri="{FF2B5EF4-FFF2-40B4-BE49-F238E27FC236}">
                <a16:creationId xmlns:a16="http://schemas.microsoft.com/office/drawing/2014/main" id="{D6A95BFD-9125-6E38-7FEA-8C8EEB4921A2}"/>
              </a:ext>
            </a:extLst>
          </p:cNvPr>
          <p:cNvPicPr>
            <a:picLocks noChangeAspect="1"/>
          </p:cNvPicPr>
          <p:nvPr/>
        </p:nvPicPr>
        <p:blipFill>
          <a:blip r:embed="rId6"/>
          <a:stretch>
            <a:fillRect/>
          </a:stretch>
        </p:blipFill>
        <p:spPr>
          <a:xfrm>
            <a:off x="4063092" y="1655000"/>
            <a:ext cx="4762500" cy="4762500"/>
          </a:xfrm>
          <a:prstGeom prst="rect">
            <a:avLst/>
          </a:prstGeom>
        </p:spPr>
      </p:pic>
      <p:pic>
        <p:nvPicPr>
          <p:cNvPr id="4" name="צליל מוקלט">
            <a:hlinkClick r:id="" action="ppaction://media"/>
            <a:extLst>
              <a:ext uri="{FF2B5EF4-FFF2-40B4-BE49-F238E27FC236}">
                <a16:creationId xmlns:a16="http://schemas.microsoft.com/office/drawing/2014/main" id="{2F9F4AD5-2C6B-4442-B2D6-34B2E9B8C7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9826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1B151B-1C51-4CD3-4BFA-BEC297D1FFBD}"/>
              </a:ext>
            </a:extLst>
          </p:cNvPr>
          <p:cNvSpPr>
            <a:spLocks noGrp="1"/>
          </p:cNvSpPr>
          <p:nvPr>
            <p:ph type="title"/>
          </p:nvPr>
        </p:nvSpPr>
        <p:spPr/>
        <p:txBody>
          <a:bodyPr>
            <a:normAutofit/>
          </a:bodyPr>
          <a:lstStyle/>
          <a:p>
            <a:pPr algn="ctr"/>
            <a:r>
              <a:rPr lang="he-IL" sz="6000" b="1">
                <a:cs typeface="+mn-cs"/>
              </a:rPr>
              <a:t>להתראות בסיפור הבא</a:t>
            </a:r>
          </a:p>
        </p:txBody>
      </p:sp>
      <p:pic>
        <p:nvPicPr>
          <p:cNvPr id="6" name="תמונה 5">
            <a:extLst>
              <a:ext uri="{FF2B5EF4-FFF2-40B4-BE49-F238E27FC236}">
                <a16:creationId xmlns:a16="http://schemas.microsoft.com/office/drawing/2014/main" id="{D1DC4CC2-501E-2260-32B2-ED4958DB19BC}"/>
              </a:ext>
            </a:extLst>
          </p:cNvPr>
          <p:cNvPicPr>
            <a:picLocks noChangeAspect="1"/>
          </p:cNvPicPr>
          <p:nvPr/>
        </p:nvPicPr>
        <p:blipFill>
          <a:blip r:embed="rId4"/>
          <a:stretch>
            <a:fillRect/>
          </a:stretch>
        </p:blipFill>
        <p:spPr>
          <a:xfrm>
            <a:off x="4263390" y="1879854"/>
            <a:ext cx="4762500" cy="4762500"/>
          </a:xfrm>
          <a:prstGeom prst="rect">
            <a:avLst/>
          </a:prstGeom>
        </p:spPr>
      </p:pic>
      <p:pic>
        <p:nvPicPr>
          <p:cNvPr id="3" name="צליל מוקלט">
            <a:hlinkClick r:id="" action="ppaction://media"/>
            <a:extLst>
              <a:ext uri="{FF2B5EF4-FFF2-40B4-BE49-F238E27FC236}">
                <a16:creationId xmlns:a16="http://schemas.microsoft.com/office/drawing/2014/main" id="{166F99AD-708C-2378-4451-DC1E9952D1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7295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B652CE1-4DAC-A2D2-8BF8-EF2A9E0C1F92}"/>
              </a:ext>
            </a:extLst>
          </p:cNvPr>
          <p:cNvSpPr>
            <a:spLocks noGrp="1"/>
          </p:cNvSpPr>
          <p:nvPr>
            <p:ph type="title"/>
          </p:nvPr>
        </p:nvSpPr>
        <p:spPr/>
        <p:txBody>
          <a:bodyPr>
            <a:normAutofit/>
          </a:bodyPr>
          <a:lstStyle/>
          <a:p>
            <a:pPr algn="ctr"/>
            <a:r>
              <a:rPr lang="he-IL" sz="6000" b="1">
                <a:cs typeface="+mn-cs"/>
              </a:rPr>
              <a:t>למורה</a:t>
            </a:r>
          </a:p>
        </p:txBody>
      </p:sp>
      <p:pic>
        <p:nvPicPr>
          <p:cNvPr id="6" name="תמונה 5">
            <a:extLst>
              <a:ext uri="{FF2B5EF4-FFF2-40B4-BE49-F238E27FC236}">
                <a16:creationId xmlns:a16="http://schemas.microsoft.com/office/drawing/2014/main" id="{5426B397-3184-6302-53A1-C0ECF374D7B2}"/>
              </a:ext>
            </a:extLst>
          </p:cNvPr>
          <p:cNvPicPr>
            <a:picLocks noChangeAspect="1"/>
          </p:cNvPicPr>
          <p:nvPr/>
        </p:nvPicPr>
        <p:blipFill>
          <a:blip r:embed="rId2"/>
          <a:stretch>
            <a:fillRect/>
          </a:stretch>
        </p:blipFill>
        <p:spPr>
          <a:xfrm>
            <a:off x="3714750" y="1907286"/>
            <a:ext cx="4762500" cy="4762500"/>
          </a:xfrm>
          <a:prstGeom prst="rect">
            <a:avLst/>
          </a:prstGeom>
        </p:spPr>
      </p:pic>
    </p:spTree>
    <p:extLst>
      <p:ext uri="{BB962C8B-B14F-4D97-AF65-F5344CB8AC3E}">
        <p14:creationId xmlns:p14="http://schemas.microsoft.com/office/powerpoint/2010/main" val="1832997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8E27118-B6DA-7C8F-9EEE-C765822394AF}"/>
              </a:ext>
            </a:extLst>
          </p:cNvPr>
          <p:cNvSpPr>
            <a:spLocks noGrp="1"/>
          </p:cNvSpPr>
          <p:nvPr>
            <p:ph idx="1"/>
          </p:nvPr>
        </p:nvSpPr>
        <p:spPr>
          <a:xfrm>
            <a:off x="6096000" y="362857"/>
            <a:ext cx="5742432" cy="6132286"/>
          </a:xfrm>
        </p:spPr>
        <p:txBody>
          <a:bodyPr>
            <a:noAutofit/>
          </a:bodyPr>
          <a:lstStyle/>
          <a:p>
            <a:pPr marL="0" indent="0">
              <a:buNone/>
            </a:pPr>
            <a:r>
              <a:rPr lang="he-IL" sz="2000" b="1" dirty="0"/>
              <a:t>ידע כללי וחשיבה:</a:t>
            </a:r>
          </a:p>
          <a:p>
            <a:r>
              <a:rPr lang="he-IL" sz="2000" dirty="0"/>
              <a:t>האם לפעמים אנו עושים משהו אסור?</a:t>
            </a:r>
          </a:p>
          <a:p>
            <a:r>
              <a:rPr lang="he-IL" sz="2000" dirty="0"/>
              <a:t>אייך אנו מרגישים כשעושים משהו אסור?</a:t>
            </a:r>
          </a:p>
          <a:p>
            <a:r>
              <a:rPr lang="he-IL" sz="2000" dirty="0"/>
              <a:t>איזה עונשים אנחנו מקבלים?</a:t>
            </a:r>
          </a:p>
          <a:p>
            <a:r>
              <a:rPr lang="he-IL" sz="2000" dirty="0"/>
              <a:t>מה אסור לעשות בבית \ בכיתה ומה מותר?</a:t>
            </a:r>
          </a:p>
          <a:p>
            <a:r>
              <a:rPr lang="he-IL" sz="2000" dirty="0"/>
              <a:t>מה ההבדל בין טעות לבין לעשות בכוונה?</a:t>
            </a:r>
          </a:p>
          <a:p>
            <a:r>
              <a:rPr lang="he-IL" sz="2000" dirty="0"/>
              <a:t>אייך אתם שומרים על הסביבה (הכיתה)?</a:t>
            </a:r>
          </a:p>
          <a:p>
            <a:r>
              <a:rPr lang="he-IL" sz="2000" dirty="0"/>
              <a:t>איפה אני מרגיש ב"גן עדן"?</a:t>
            </a:r>
          </a:p>
          <a:p>
            <a:r>
              <a:rPr lang="he-IL" sz="2000" dirty="0"/>
              <a:t>היכן אני עובד קשה?</a:t>
            </a:r>
          </a:p>
          <a:p>
            <a:pPr marL="0" indent="0">
              <a:buNone/>
            </a:pPr>
            <a:r>
              <a:rPr lang="he-IL" sz="2000" b="1" dirty="0"/>
              <a:t>יצירה</a:t>
            </a:r>
            <a:r>
              <a:rPr lang="he-IL" sz="2000" dirty="0"/>
              <a:t>:</a:t>
            </a:r>
          </a:p>
          <a:p>
            <a:r>
              <a:rPr lang="he-IL" sz="2000" dirty="0"/>
              <a:t>הכנת מיצים מפירות שונים</a:t>
            </a:r>
          </a:p>
          <a:p>
            <a:r>
              <a:rPr lang="he-IL" sz="2000" dirty="0"/>
              <a:t>הכנת ציורים מעלים</a:t>
            </a:r>
          </a:p>
          <a:p>
            <a:r>
              <a:rPr lang="he-IL" sz="2000" dirty="0"/>
              <a:t>יצירת מודל של גן עדן</a:t>
            </a:r>
          </a:p>
          <a:p>
            <a:r>
              <a:rPr lang="he-IL" sz="2000" dirty="0"/>
              <a:t>המחזת הסיפור</a:t>
            </a:r>
          </a:p>
          <a:p>
            <a:r>
              <a:rPr lang="he-IL" sz="2000" dirty="0"/>
              <a:t>פיסול חיות מפלסטלינה או בצק</a:t>
            </a:r>
          </a:p>
          <a:p>
            <a:r>
              <a:rPr lang="he-IL" sz="2000" dirty="0"/>
              <a:t>יצירת מסכות של חיות</a:t>
            </a:r>
          </a:p>
        </p:txBody>
      </p:sp>
      <p:sp>
        <p:nvSpPr>
          <p:cNvPr id="4" name="מציין מיקום תוכן 2">
            <a:extLst>
              <a:ext uri="{FF2B5EF4-FFF2-40B4-BE49-F238E27FC236}">
                <a16:creationId xmlns:a16="http://schemas.microsoft.com/office/drawing/2014/main" id="{C27FDFE5-DBCD-9729-33BF-A0441091B52B}"/>
              </a:ext>
            </a:extLst>
          </p:cNvPr>
          <p:cNvSpPr txBox="1">
            <a:spLocks/>
          </p:cNvSpPr>
          <p:nvPr/>
        </p:nvSpPr>
        <p:spPr>
          <a:xfrm>
            <a:off x="0" y="362857"/>
            <a:ext cx="6513577" cy="6385417"/>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2000" b="1" dirty="0"/>
              <a:t>מדעי</a:t>
            </a:r>
            <a:r>
              <a:rPr lang="he-IL" sz="2000" dirty="0"/>
              <a:t>ם:</a:t>
            </a:r>
          </a:p>
          <a:p>
            <a:r>
              <a:rPr lang="he-IL" sz="2000" dirty="0"/>
              <a:t>שתילה \ זריעה ומעקב אחר ההתפתחות הצמח</a:t>
            </a:r>
          </a:p>
          <a:p>
            <a:pPr marL="0" indent="0">
              <a:buNone/>
            </a:pPr>
            <a:r>
              <a:rPr lang="he-IL" sz="2000" b="1" dirty="0"/>
              <a:t>שפה</a:t>
            </a:r>
            <a:r>
              <a:rPr lang="he-IL" sz="2000" dirty="0"/>
              <a:t>:</a:t>
            </a:r>
          </a:p>
          <a:p>
            <a:r>
              <a:rPr lang="he-IL" sz="2000" dirty="0"/>
              <a:t>שמות של בעלי חיים</a:t>
            </a:r>
          </a:p>
          <a:p>
            <a:r>
              <a:rPr lang="he-IL" sz="2000" dirty="0"/>
              <a:t>שמות של עצים ופרחים</a:t>
            </a:r>
          </a:p>
          <a:p>
            <a:r>
              <a:rPr lang="he-IL" sz="2000" dirty="0"/>
              <a:t>הפכים: אסור מותר, קשה קל, טוב רע, כועס מרוצה, ערום לבוש</a:t>
            </a:r>
          </a:p>
          <a:p>
            <a:pPr marL="0" indent="0">
              <a:buNone/>
            </a:pPr>
            <a:r>
              <a:rPr lang="he-IL" sz="2000" b="1" dirty="0"/>
              <a:t>חשבון:</a:t>
            </a:r>
          </a:p>
          <a:p>
            <a:r>
              <a:rPr lang="he-IL" sz="2000" dirty="0"/>
              <a:t>ספירת הפירות \ העלים שעל העצים, ספירת החיות</a:t>
            </a:r>
          </a:p>
          <a:p>
            <a:r>
              <a:rPr lang="he-IL" sz="2000" dirty="0"/>
              <a:t>זיהוי צורות בטבע (פירות עגולים, עלים משולשים..)</a:t>
            </a:r>
          </a:p>
          <a:p>
            <a:pPr marL="0" indent="0">
              <a:buNone/>
            </a:pPr>
            <a:r>
              <a:rPr lang="he-IL" sz="2000" b="1" dirty="0"/>
              <a:t>גיאוגרפיה:</a:t>
            </a:r>
          </a:p>
          <a:p>
            <a:r>
              <a:rPr lang="he-IL" sz="2000" dirty="0"/>
              <a:t>איפה יש גנים יפים כמו גן עדן? (יער, שמורת טבע)</a:t>
            </a:r>
          </a:p>
          <a:p>
            <a:pPr marL="0" indent="0">
              <a:buNone/>
            </a:pPr>
            <a:r>
              <a:rPr lang="he-IL" sz="2000" b="1" dirty="0"/>
              <a:t>מוסיקה</a:t>
            </a:r>
            <a:r>
              <a:rPr lang="he-IL" sz="2000" dirty="0"/>
              <a:t>:</a:t>
            </a:r>
          </a:p>
          <a:p>
            <a:r>
              <a:rPr lang="he-IL" sz="2000" dirty="0"/>
              <a:t>איזה קולות שומעים בגן עדן?</a:t>
            </a:r>
          </a:p>
          <a:p>
            <a:r>
              <a:rPr lang="he-IL" sz="2000" dirty="0"/>
              <a:t>שירים על חיות שונות</a:t>
            </a:r>
          </a:p>
          <a:p>
            <a:pPr marL="0" indent="0">
              <a:buNone/>
            </a:pPr>
            <a:r>
              <a:rPr lang="he-IL" sz="2000" b="1" dirty="0"/>
              <a:t>חושים:</a:t>
            </a:r>
          </a:p>
          <a:p>
            <a:r>
              <a:rPr lang="he-IL" sz="2000" dirty="0"/>
              <a:t>ריחות של פרחים, מישוש מרקמי עלים ועץ, טעמי פירות</a:t>
            </a:r>
          </a:p>
        </p:txBody>
      </p:sp>
    </p:spTree>
    <p:extLst>
      <p:ext uri="{BB962C8B-B14F-4D97-AF65-F5344CB8AC3E}">
        <p14:creationId xmlns:p14="http://schemas.microsoft.com/office/powerpoint/2010/main" val="3247385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C8426B5-D27E-7966-7536-EF6357910F85}"/>
              </a:ext>
            </a:extLst>
          </p:cNvPr>
          <p:cNvSpPr>
            <a:spLocks noGrp="1"/>
          </p:cNvSpPr>
          <p:nvPr>
            <p:ph type="title"/>
          </p:nvPr>
        </p:nvSpPr>
        <p:spPr/>
        <p:txBody>
          <a:bodyPr>
            <a:normAutofit/>
          </a:bodyPr>
          <a:lstStyle/>
          <a:p>
            <a:pPr algn="ctr"/>
            <a:r>
              <a:rPr lang="he-IL" sz="6000" b="1">
                <a:cs typeface="+mn-cs"/>
              </a:rPr>
              <a:t>יצא בסדרה</a:t>
            </a:r>
          </a:p>
        </p:txBody>
      </p:sp>
      <p:sp>
        <p:nvSpPr>
          <p:cNvPr id="3" name="מציין מיקום תוכן 2">
            <a:extLst>
              <a:ext uri="{FF2B5EF4-FFF2-40B4-BE49-F238E27FC236}">
                <a16:creationId xmlns:a16="http://schemas.microsoft.com/office/drawing/2014/main" id="{A7A31518-CF44-A5D2-DA8C-1DD198FBF2AD}"/>
              </a:ext>
            </a:extLst>
          </p:cNvPr>
          <p:cNvSpPr>
            <a:spLocks noGrp="1"/>
          </p:cNvSpPr>
          <p:nvPr>
            <p:ph idx="1"/>
          </p:nvPr>
        </p:nvSpPr>
        <p:spPr/>
        <p:txBody>
          <a:bodyPr vert="horz" lIns="91440" tIns="45720" rIns="91440" bIns="45720" rtlCol="1" anchor="t">
            <a:normAutofit/>
          </a:bodyPr>
          <a:lstStyle/>
          <a:p>
            <a:r>
              <a:rPr lang="he-IL" dirty="0"/>
              <a:t>אדם </a:t>
            </a:r>
            <a:r>
              <a:rPr lang="he-IL" dirty="0" err="1"/>
              <a:t>וחוה</a:t>
            </a:r>
            <a:endParaRPr lang="he-IL" dirty="0"/>
          </a:p>
          <a:p>
            <a:r>
              <a:rPr lang="he-IL" dirty="0"/>
              <a:t>בריאת העולם</a:t>
            </a:r>
          </a:p>
          <a:p>
            <a:r>
              <a:rPr lang="he-IL" dirty="0"/>
              <a:t>יציאת מצרים</a:t>
            </a:r>
          </a:p>
          <a:p>
            <a:r>
              <a:rPr lang="he-IL">
                <a:cs typeface="Arial"/>
              </a:rPr>
              <a:t>עשרת הדיברות</a:t>
            </a:r>
          </a:p>
          <a:p>
            <a:r>
              <a:rPr lang="he-IL" dirty="0"/>
              <a:t>קין והבל</a:t>
            </a:r>
          </a:p>
          <a:p>
            <a:r>
              <a:rPr lang="he-IL">
                <a:cs typeface="Arial"/>
              </a:rPr>
              <a:t>שמשון</a:t>
            </a:r>
            <a:endParaRPr lang="he-IL" dirty="0">
              <a:cs typeface="Arial"/>
            </a:endParaRPr>
          </a:p>
          <a:p>
            <a:r>
              <a:rPr lang="he-IL" dirty="0"/>
              <a:t>תיבת נח</a:t>
            </a:r>
          </a:p>
          <a:p>
            <a:endParaRPr lang="he-IL" dirty="0"/>
          </a:p>
        </p:txBody>
      </p:sp>
    </p:spTree>
    <p:extLst>
      <p:ext uri="{BB962C8B-B14F-4D97-AF65-F5344CB8AC3E}">
        <p14:creationId xmlns:p14="http://schemas.microsoft.com/office/powerpoint/2010/main" val="418333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63694-D030-7934-2AAA-702105A57CC2}"/>
            </a:ext>
          </a:extLst>
        </p:cNvPr>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1D4F2B6-A003-2919-BF94-F7E1306C8D6C}"/>
              </a:ext>
            </a:extLst>
          </p:cNvPr>
          <p:cNvSpPr>
            <a:spLocks noGrp="1"/>
          </p:cNvSpPr>
          <p:nvPr>
            <p:ph idx="1"/>
          </p:nvPr>
        </p:nvSpPr>
        <p:spPr>
          <a:xfrm>
            <a:off x="1676400" y="444597"/>
            <a:ext cx="10515600" cy="4351338"/>
          </a:xfrm>
        </p:spPr>
        <p:txBody>
          <a:bodyPr>
            <a:normAutofit/>
          </a:bodyPr>
          <a:lstStyle/>
          <a:p>
            <a:pPr marL="0" indent="0">
              <a:buNone/>
            </a:pPr>
            <a:r>
              <a:rPr lang="he-IL"/>
              <a:t>אדם </a:t>
            </a:r>
            <a:r>
              <a:rPr lang="he-IL" err="1"/>
              <a:t>וחוה</a:t>
            </a:r>
            <a:r>
              <a:rPr lang="he-IL"/>
              <a:t> שמרו על גן עדן:</a:t>
            </a:r>
          </a:p>
          <a:p>
            <a:pPr marL="0" indent="0">
              <a:buNone/>
            </a:pPr>
            <a:r>
              <a:rPr lang="he-IL"/>
              <a:t>ניקו את השבילים</a:t>
            </a:r>
          </a:p>
          <a:p>
            <a:pPr marL="0" indent="0">
              <a:buNone/>
            </a:pPr>
            <a:r>
              <a:rPr lang="he-IL"/>
              <a:t>הישקו את הפרחים</a:t>
            </a:r>
          </a:p>
          <a:p>
            <a:pPr marL="0" indent="0">
              <a:buNone/>
            </a:pPr>
            <a:r>
              <a:rPr lang="he-IL"/>
              <a:t>נתנו אוכל לחיות</a:t>
            </a:r>
          </a:p>
          <a:p>
            <a:pPr marL="0" indent="0">
              <a:buNone/>
            </a:pPr>
            <a:r>
              <a:rPr lang="he-IL"/>
              <a:t>שתלו עצים</a:t>
            </a:r>
          </a:p>
        </p:txBody>
      </p:sp>
      <p:grpSp>
        <p:nvGrpSpPr>
          <p:cNvPr id="20" name="קבוצה 19">
            <a:extLst>
              <a:ext uri="{FF2B5EF4-FFF2-40B4-BE49-F238E27FC236}">
                <a16:creationId xmlns:a16="http://schemas.microsoft.com/office/drawing/2014/main" id="{12848B8B-433A-BD69-F6DD-6C3DBEB08DD9}"/>
              </a:ext>
            </a:extLst>
          </p:cNvPr>
          <p:cNvGrpSpPr/>
          <p:nvPr/>
        </p:nvGrpSpPr>
        <p:grpSpPr>
          <a:xfrm>
            <a:off x="85951" y="2015543"/>
            <a:ext cx="4762500" cy="4762500"/>
            <a:chOff x="1333500" y="1911544"/>
            <a:chExt cx="4762500" cy="4762500"/>
          </a:xfrm>
        </p:grpSpPr>
        <p:pic>
          <p:nvPicPr>
            <p:cNvPr id="5" name="תמונה 4">
              <a:extLst>
                <a:ext uri="{FF2B5EF4-FFF2-40B4-BE49-F238E27FC236}">
                  <a16:creationId xmlns:a16="http://schemas.microsoft.com/office/drawing/2014/main" id="{0E5DFA70-B56F-6E36-12F8-47A83A4A4319}"/>
                </a:ext>
              </a:extLst>
            </p:cNvPr>
            <p:cNvPicPr>
              <a:picLocks noChangeAspect="1"/>
            </p:cNvPicPr>
            <p:nvPr/>
          </p:nvPicPr>
          <p:blipFill>
            <a:blip r:embed="rId5"/>
            <a:stretch>
              <a:fillRect/>
            </a:stretch>
          </p:blipFill>
          <p:spPr>
            <a:xfrm>
              <a:off x="1333500" y="1911544"/>
              <a:ext cx="4762500" cy="4762500"/>
            </a:xfrm>
            <a:prstGeom prst="rect">
              <a:avLst/>
            </a:prstGeom>
          </p:spPr>
        </p:pic>
        <p:pic>
          <p:nvPicPr>
            <p:cNvPr id="11" name="תמונה 10">
              <a:extLst>
                <a:ext uri="{FF2B5EF4-FFF2-40B4-BE49-F238E27FC236}">
                  <a16:creationId xmlns:a16="http://schemas.microsoft.com/office/drawing/2014/main" id="{C856178E-90A1-FCD6-F663-0624C8D34220}"/>
                </a:ext>
              </a:extLst>
            </p:cNvPr>
            <p:cNvPicPr>
              <a:picLocks noChangeAspect="1"/>
            </p:cNvPicPr>
            <p:nvPr/>
          </p:nvPicPr>
          <p:blipFill>
            <a:blip r:embed="rId6"/>
            <a:stretch>
              <a:fillRect/>
            </a:stretch>
          </p:blipFill>
          <p:spPr>
            <a:xfrm>
              <a:off x="4817836" y="3429000"/>
              <a:ext cx="683079" cy="683079"/>
            </a:xfrm>
            <a:prstGeom prst="rect">
              <a:avLst/>
            </a:prstGeom>
          </p:spPr>
        </p:pic>
        <p:pic>
          <p:nvPicPr>
            <p:cNvPr id="13" name="תמונה 12">
              <a:extLst>
                <a:ext uri="{FF2B5EF4-FFF2-40B4-BE49-F238E27FC236}">
                  <a16:creationId xmlns:a16="http://schemas.microsoft.com/office/drawing/2014/main" id="{506C05FB-C688-A69E-AA1D-C6A1E435DE8A}"/>
                </a:ext>
              </a:extLst>
            </p:cNvPr>
            <p:cNvPicPr>
              <a:picLocks noChangeAspect="1"/>
            </p:cNvPicPr>
            <p:nvPr/>
          </p:nvPicPr>
          <p:blipFill>
            <a:blip r:embed="rId6"/>
            <a:stretch>
              <a:fillRect/>
            </a:stretch>
          </p:blipFill>
          <p:spPr>
            <a:xfrm>
              <a:off x="4476296" y="4454395"/>
              <a:ext cx="683079" cy="683079"/>
            </a:xfrm>
            <a:prstGeom prst="rect">
              <a:avLst/>
            </a:prstGeom>
          </p:spPr>
        </p:pic>
      </p:grpSp>
      <p:pic>
        <p:nvPicPr>
          <p:cNvPr id="15" name="תמונה 14">
            <a:extLst>
              <a:ext uri="{FF2B5EF4-FFF2-40B4-BE49-F238E27FC236}">
                <a16:creationId xmlns:a16="http://schemas.microsoft.com/office/drawing/2014/main" id="{91D0055F-B346-3E70-5118-03C1A58A60E1}"/>
              </a:ext>
            </a:extLst>
          </p:cNvPr>
          <p:cNvPicPr>
            <a:picLocks noChangeAspect="1"/>
          </p:cNvPicPr>
          <p:nvPr/>
        </p:nvPicPr>
        <p:blipFill>
          <a:blip r:embed="rId7"/>
          <a:stretch>
            <a:fillRect/>
          </a:stretch>
        </p:blipFill>
        <p:spPr>
          <a:xfrm>
            <a:off x="8338682" y="3144611"/>
            <a:ext cx="3510644" cy="3510644"/>
          </a:xfrm>
          <a:prstGeom prst="rect">
            <a:avLst/>
          </a:prstGeom>
        </p:spPr>
      </p:pic>
      <p:pic>
        <p:nvPicPr>
          <p:cNvPr id="19" name="תמונה 18">
            <a:extLst>
              <a:ext uri="{FF2B5EF4-FFF2-40B4-BE49-F238E27FC236}">
                <a16:creationId xmlns:a16="http://schemas.microsoft.com/office/drawing/2014/main" id="{59596BE5-8CE6-C4F8-E88A-F58D85D50667}"/>
              </a:ext>
            </a:extLst>
          </p:cNvPr>
          <p:cNvPicPr>
            <a:picLocks noChangeAspect="1"/>
          </p:cNvPicPr>
          <p:nvPr/>
        </p:nvPicPr>
        <p:blipFill>
          <a:blip r:embed="rId8"/>
          <a:stretch>
            <a:fillRect/>
          </a:stretch>
        </p:blipFill>
        <p:spPr>
          <a:xfrm>
            <a:off x="2467201" y="218297"/>
            <a:ext cx="2665187" cy="2665187"/>
          </a:xfrm>
          <a:prstGeom prst="rect">
            <a:avLst/>
          </a:prstGeom>
        </p:spPr>
      </p:pic>
      <p:pic>
        <p:nvPicPr>
          <p:cNvPr id="22" name="תמונה 21">
            <a:extLst>
              <a:ext uri="{FF2B5EF4-FFF2-40B4-BE49-F238E27FC236}">
                <a16:creationId xmlns:a16="http://schemas.microsoft.com/office/drawing/2014/main" id="{B2106016-2822-9DAB-4A78-ABD2CB755A87}"/>
              </a:ext>
            </a:extLst>
          </p:cNvPr>
          <p:cNvPicPr>
            <a:picLocks noChangeAspect="1"/>
          </p:cNvPicPr>
          <p:nvPr/>
        </p:nvPicPr>
        <p:blipFill>
          <a:blip r:embed="rId9"/>
          <a:stretch>
            <a:fillRect/>
          </a:stretch>
        </p:blipFill>
        <p:spPr>
          <a:xfrm>
            <a:off x="5111975" y="748201"/>
            <a:ext cx="3510644" cy="3510644"/>
          </a:xfrm>
          <a:prstGeom prst="rect">
            <a:avLst/>
          </a:prstGeom>
        </p:spPr>
      </p:pic>
      <p:pic>
        <p:nvPicPr>
          <p:cNvPr id="2" name="צליל מוקלט">
            <a:hlinkClick r:id="" action="ppaction://media"/>
            <a:extLst>
              <a:ext uri="{FF2B5EF4-FFF2-40B4-BE49-F238E27FC236}">
                <a16:creationId xmlns:a16="http://schemas.microsoft.com/office/drawing/2014/main" id="{D903E020-B1C1-46C0-671A-6FA4EEC621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2142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F549D6BC-22A1-1570-5E29-B86266C60D4A}"/>
              </a:ext>
            </a:extLst>
          </p:cNvPr>
          <p:cNvSpPr>
            <a:spLocks noGrp="1"/>
          </p:cNvSpPr>
          <p:nvPr>
            <p:ph idx="1"/>
          </p:nvPr>
        </p:nvSpPr>
        <p:spPr>
          <a:xfrm>
            <a:off x="1557338" y="162578"/>
            <a:ext cx="10515600" cy="4351338"/>
          </a:xfrm>
        </p:spPr>
        <p:txBody>
          <a:bodyPr/>
          <a:lstStyle/>
          <a:p>
            <a:pPr marL="0" indent="0">
              <a:buNone/>
            </a:pPr>
            <a:r>
              <a:rPr lang="he-IL" dirty="0"/>
              <a:t>אלוהים אמר לאדם </a:t>
            </a:r>
            <a:r>
              <a:rPr lang="he-IL" dirty="0" err="1"/>
              <a:t>וחוה</a:t>
            </a:r>
            <a:r>
              <a:rPr lang="he-IL" dirty="0"/>
              <a:t>:</a:t>
            </a:r>
          </a:p>
          <a:p>
            <a:pPr marL="0" indent="0">
              <a:buNone/>
            </a:pPr>
            <a:r>
              <a:rPr lang="he-IL" dirty="0"/>
              <a:t>"אתם יכולים לאכול פירות מכל העצים.</a:t>
            </a:r>
          </a:p>
          <a:p>
            <a:pPr marL="0" indent="0">
              <a:buNone/>
            </a:pPr>
            <a:r>
              <a:rPr lang="he-IL" b="1" dirty="0"/>
              <a:t>אבל</a:t>
            </a:r>
          </a:p>
          <a:p>
            <a:pPr marL="0" indent="0">
              <a:buNone/>
            </a:pPr>
            <a:r>
              <a:rPr lang="he-IL" dirty="0"/>
              <a:t>אסור לכם לאכול את הפירות של עץ הדעת.</a:t>
            </a:r>
          </a:p>
          <a:p>
            <a:pPr marL="0" indent="0">
              <a:buNone/>
            </a:pPr>
            <a:r>
              <a:rPr lang="he-IL" dirty="0"/>
              <a:t>אם תאכלו מעץ הדעת, תקבלו עונש".</a:t>
            </a:r>
          </a:p>
          <a:p>
            <a:pPr marL="0" indent="0">
              <a:buNone/>
            </a:pPr>
            <a:r>
              <a:rPr lang="he-IL" dirty="0"/>
              <a:t>עץ הדעת היה עץ גפן, עץ ענבים.</a:t>
            </a:r>
          </a:p>
        </p:txBody>
      </p:sp>
      <p:pic>
        <p:nvPicPr>
          <p:cNvPr id="4" name="תמונה 3">
            <a:extLst>
              <a:ext uri="{FF2B5EF4-FFF2-40B4-BE49-F238E27FC236}">
                <a16:creationId xmlns:a16="http://schemas.microsoft.com/office/drawing/2014/main" id="{C1780E4C-2AF4-FC0D-301F-B20845B35038}"/>
              </a:ext>
            </a:extLst>
          </p:cNvPr>
          <p:cNvPicPr>
            <a:picLocks noChangeAspect="1"/>
          </p:cNvPicPr>
          <p:nvPr/>
        </p:nvPicPr>
        <p:blipFill>
          <a:blip r:embed="rId5"/>
          <a:stretch>
            <a:fillRect/>
          </a:stretch>
        </p:blipFill>
        <p:spPr>
          <a:xfrm>
            <a:off x="158750" y="0"/>
            <a:ext cx="6858000" cy="6858000"/>
          </a:xfrm>
          <a:prstGeom prst="rect">
            <a:avLst/>
          </a:prstGeom>
        </p:spPr>
      </p:pic>
      <p:grpSp>
        <p:nvGrpSpPr>
          <p:cNvPr id="18" name="קבוצה 17">
            <a:extLst>
              <a:ext uri="{FF2B5EF4-FFF2-40B4-BE49-F238E27FC236}">
                <a16:creationId xmlns:a16="http://schemas.microsoft.com/office/drawing/2014/main" id="{A4C5D279-5523-C48A-C7FA-1F31551DFD67}"/>
              </a:ext>
            </a:extLst>
          </p:cNvPr>
          <p:cNvGrpSpPr/>
          <p:nvPr/>
        </p:nvGrpSpPr>
        <p:grpSpPr>
          <a:xfrm>
            <a:off x="7118350" y="3428999"/>
            <a:ext cx="4797425" cy="3411792"/>
            <a:chOff x="7118350" y="3428999"/>
            <a:chExt cx="4797425" cy="3411792"/>
          </a:xfrm>
        </p:grpSpPr>
        <p:grpSp>
          <p:nvGrpSpPr>
            <p:cNvPr id="13" name="קבוצה 12">
              <a:extLst>
                <a:ext uri="{FF2B5EF4-FFF2-40B4-BE49-F238E27FC236}">
                  <a16:creationId xmlns:a16="http://schemas.microsoft.com/office/drawing/2014/main" id="{9DB1DB7B-0978-CF01-B104-112C0267F0CD}"/>
                </a:ext>
              </a:extLst>
            </p:cNvPr>
            <p:cNvGrpSpPr/>
            <p:nvPr/>
          </p:nvGrpSpPr>
          <p:grpSpPr>
            <a:xfrm>
              <a:off x="7118350" y="3428999"/>
              <a:ext cx="4797425" cy="3411792"/>
              <a:chOff x="7118350" y="3428999"/>
              <a:chExt cx="4797425" cy="3411792"/>
            </a:xfrm>
          </p:grpSpPr>
          <p:grpSp>
            <p:nvGrpSpPr>
              <p:cNvPr id="11" name="קבוצה 10">
                <a:extLst>
                  <a:ext uri="{FF2B5EF4-FFF2-40B4-BE49-F238E27FC236}">
                    <a16:creationId xmlns:a16="http://schemas.microsoft.com/office/drawing/2014/main" id="{4D482B64-4F95-E85B-DE2B-748DECC2D7F2}"/>
                  </a:ext>
                </a:extLst>
              </p:cNvPr>
              <p:cNvGrpSpPr/>
              <p:nvPr/>
            </p:nvGrpSpPr>
            <p:grpSpPr>
              <a:xfrm>
                <a:off x="7118350" y="3428999"/>
                <a:ext cx="4762500" cy="3411792"/>
                <a:chOff x="7118350" y="3428999"/>
                <a:chExt cx="4762500" cy="3411792"/>
              </a:xfrm>
            </p:grpSpPr>
            <p:pic>
              <p:nvPicPr>
                <p:cNvPr id="9" name="תמונה 8">
                  <a:extLst>
                    <a:ext uri="{FF2B5EF4-FFF2-40B4-BE49-F238E27FC236}">
                      <a16:creationId xmlns:a16="http://schemas.microsoft.com/office/drawing/2014/main" id="{73CCB0C2-C0A3-E775-EC90-919CC15DC28C}"/>
                    </a:ext>
                  </a:extLst>
                </p:cNvPr>
                <p:cNvPicPr>
                  <a:picLocks noChangeAspect="1"/>
                </p:cNvPicPr>
                <p:nvPr/>
              </p:nvPicPr>
              <p:blipFill>
                <a:blip r:embed="rId6"/>
                <a:srcRect t="3278" b="28360"/>
                <a:stretch>
                  <a:fillRect/>
                </a:stretch>
              </p:blipFill>
              <p:spPr>
                <a:xfrm>
                  <a:off x="7118350" y="3585029"/>
                  <a:ext cx="4762500" cy="3255762"/>
                </a:xfrm>
                <a:prstGeom prst="rect">
                  <a:avLst/>
                </a:prstGeom>
              </p:spPr>
            </p:pic>
            <p:sp>
              <p:nvSpPr>
                <p:cNvPr id="10" name="מלבן 9">
                  <a:extLst>
                    <a:ext uri="{FF2B5EF4-FFF2-40B4-BE49-F238E27FC236}">
                      <a16:creationId xmlns:a16="http://schemas.microsoft.com/office/drawing/2014/main" id="{4DBF5DBA-F2EB-0970-9493-0583884DAB10}"/>
                    </a:ext>
                  </a:extLst>
                </p:cNvPr>
                <p:cNvSpPr/>
                <p:nvPr/>
              </p:nvSpPr>
              <p:spPr>
                <a:xfrm>
                  <a:off x="7118350" y="3428999"/>
                  <a:ext cx="1465262" cy="7346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sp>
            <p:nvSpPr>
              <p:cNvPr id="12" name="מלבן 11">
                <a:extLst>
                  <a:ext uri="{FF2B5EF4-FFF2-40B4-BE49-F238E27FC236}">
                    <a16:creationId xmlns:a16="http://schemas.microsoft.com/office/drawing/2014/main" id="{2A080302-569E-5094-5F14-01785CEEC56A}"/>
                  </a:ext>
                </a:extLst>
              </p:cNvPr>
              <p:cNvSpPr/>
              <p:nvPr/>
            </p:nvSpPr>
            <p:spPr>
              <a:xfrm>
                <a:off x="10701338" y="6514647"/>
                <a:ext cx="1214437" cy="3143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pic>
          <p:nvPicPr>
            <p:cNvPr id="15" name="תמונה 14">
              <a:extLst>
                <a:ext uri="{FF2B5EF4-FFF2-40B4-BE49-F238E27FC236}">
                  <a16:creationId xmlns:a16="http://schemas.microsoft.com/office/drawing/2014/main" id="{4DE664A1-9B97-2B71-F601-272288CA37D2}"/>
                </a:ext>
              </a:extLst>
            </p:cNvPr>
            <p:cNvPicPr>
              <a:picLocks noChangeAspect="1"/>
            </p:cNvPicPr>
            <p:nvPr/>
          </p:nvPicPr>
          <p:blipFill>
            <a:blip r:embed="rId7"/>
            <a:stretch>
              <a:fillRect/>
            </a:stretch>
          </p:blipFill>
          <p:spPr>
            <a:xfrm>
              <a:off x="8798379" y="4163305"/>
              <a:ext cx="701221" cy="701221"/>
            </a:xfrm>
            <a:prstGeom prst="rect">
              <a:avLst/>
            </a:prstGeom>
          </p:spPr>
        </p:pic>
        <p:pic>
          <p:nvPicPr>
            <p:cNvPr id="16" name="תמונה 15">
              <a:extLst>
                <a:ext uri="{FF2B5EF4-FFF2-40B4-BE49-F238E27FC236}">
                  <a16:creationId xmlns:a16="http://schemas.microsoft.com/office/drawing/2014/main" id="{90F6521E-5504-B8F5-DBE4-FFC9DD0A3EAD}"/>
                </a:ext>
              </a:extLst>
            </p:cNvPr>
            <p:cNvPicPr>
              <a:picLocks noChangeAspect="1"/>
            </p:cNvPicPr>
            <p:nvPr/>
          </p:nvPicPr>
          <p:blipFill>
            <a:blip r:embed="rId7"/>
            <a:stretch>
              <a:fillRect/>
            </a:stretch>
          </p:blipFill>
          <p:spPr>
            <a:xfrm>
              <a:off x="9881620" y="3725580"/>
              <a:ext cx="701221" cy="701221"/>
            </a:xfrm>
            <a:prstGeom prst="rect">
              <a:avLst/>
            </a:prstGeom>
          </p:spPr>
        </p:pic>
        <p:pic>
          <p:nvPicPr>
            <p:cNvPr id="17" name="תמונה 16">
              <a:extLst>
                <a:ext uri="{FF2B5EF4-FFF2-40B4-BE49-F238E27FC236}">
                  <a16:creationId xmlns:a16="http://schemas.microsoft.com/office/drawing/2014/main" id="{11704DCA-4F68-B675-23FF-E5A9CE20CA16}"/>
                </a:ext>
              </a:extLst>
            </p:cNvPr>
            <p:cNvPicPr>
              <a:picLocks noChangeAspect="1"/>
            </p:cNvPicPr>
            <p:nvPr/>
          </p:nvPicPr>
          <p:blipFill>
            <a:blip r:embed="rId7"/>
            <a:stretch>
              <a:fillRect/>
            </a:stretch>
          </p:blipFill>
          <p:spPr>
            <a:xfrm>
              <a:off x="10582841" y="4511689"/>
              <a:ext cx="701221" cy="701221"/>
            </a:xfrm>
            <a:prstGeom prst="rect">
              <a:avLst/>
            </a:prstGeom>
          </p:spPr>
        </p:pic>
      </p:grpSp>
      <p:pic>
        <p:nvPicPr>
          <p:cNvPr id="2" name="צליל מוקלט">
            <a:hlinkClick r:id="" action="ppaction://media"/>
            <a:extLst>
              <a:ext uri="{FF2B5EF4-FFF2-40B4-BE49-F238E27FC236}">
                <a16:creationId xmlns:a16="http://schemas.microsoft.com/office/drawing/2014/main" id="{93E00D85-D7E3-1F31-E7E5-AEE6CCE090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583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47B25987-854A-51AB-F141-3997E9655B86}"/>
              </a:ext>
            </a:extLst>
          </p:cNvPr>
          <p:cNvSpPr>
            <a:spLocks noGrp="1"/>
          </p:cNvSpPr>
          <p:nvPr>
            <p:ph idx="1"/>
          </p:nvPr>
        </p:nvSpPr>
        <p:spPr>
          <a:xfrm>
            <a:off x="1476829" y="0"/>
            <a:ext cx="10515600" cy="4351338"/>
          </a:xfrm>
        </p:spPr>
        <p:txBody>
          <a:bodyPr/>
          <a:lstStyle/>
          <a:p>
            <a:pPr marL="0" indent="0">
              <a:buNone/>
            </a:pPr>
            <a:r>
              <a:rPr lang="he-IL"/>
              <a:t>יום אחד, אדם </a:t>
            </a:r>
            <a:r>
              <a:rPr lang="he-IL" err="1"/>
              <a:t>וחוה</a:t>
            </a:r>
            <a:r>
              <a:rPr lang="he-IL"/>
              <a:t> טיילו ליד העצים.</a:t>
            </a:r>
          </a:p>
          <a:p>
            <a:pPr marL="0" indent="0">
              <a:buNone/>
            </a:pPr>
            <a:r>
              <a:rPr lang="he-IL"/>
              <a:t>פתאום הגיע נחש. הנחש היה רע.</a:t>
            </a:r>
          </a:p>
          <a:p>
            <a:pPr marL="0" indent="0">
              <a:buNone/>
            </a:pPr>
            <a:r>
              <a:rPr lang="he-IL"/>
              <a:t>הנחש אמר </a:t>
            </a:r>
            <a:r>
              <a:rPr lang="he-IL" err="1"/>
              <a:t>לחוה</a:t>
            </a:r>
            <a:r>
              <a:rPr lang="he-IL"/>
              <a:t>: תאכלי מעץ הדעת.</a:t>
            </a:r>
          </a:p>
          <a:p>
            <a:pPr marL="0" indent="0">
              <a:buNone/>
            </a:pPr>
            <a:r>
              <a:rPr lang="he-IL"/>
              <a:t>חוה שמעה לנחש.</a:t>
            </a:r>
          </a:p>
          <a:p>
            <a:pPr marL="0" indent="0">
              <a:buNone/>
            </a:pPr>
            <a:r>
              <a:rPr lang="he-IL"/>
              <a:t>חוה טעמה ענבים מעץ הדעת.</a:t>
            </a:r>
          </a:p>
          <a:p>
            <a:pPr marL="0" indent="0">
              <a:buNone/>
            </a:pPr>
            <a:r>
              <a:rPr lang="he-IL"/>
              <a:t>גם אדם לקח ענבים.</a:t>
            </a:r>
          </a:p>
        </p:txBody>
      </p:sp>
      <p:grpSp>
        <p:nvGrpSpPr>
          <p:cNvPr id="4" name="קבוצה 3">
            <a:extLst>
              <a:ext uri="{FF2B5EF4-FFF2-40B4-BE49-F238E27FC236}">
                <a16:creationId xmlns:a16="http://schemas.microsoft.com/office/drawing/2014/main" id="{138620E1-4326-135C-45E7-6395B3E94A58}"/>
              </a:ext>
            </a:extLst>
          </p:cNvPr>
          <p:cNvGrpSpPr/>
          <p:nvPr/>
        </p:nvGrpSpPr>
        <p:grpSpPr>
          <a:xfrm>
            <a:off x="0" y="117461"/>
            <a:ext cx="6162221" cy="6623078"/>
            <a:chOff x="7118350" y="3428999"/>
            <a:chExt cx="4797425" cy="3411792"/>
          </a:xfrm>
        </p:grpSpPr>
        <p:grpSp>
          <p:nvGrpSpPr>
            <p:cNvPr id="5" name="קבוצה 4">
              <a:extLst>
                <a:ext uri="{FF2B5EF4-FFF2-40B4-BE49-F238E27FC236}">
                  <a16:creationId xmlns:a16="http://schemas.microsoft.com/office/drawing/2014/main" id="{356E0A5F-01CD-8C68-A103-A6CD3523B677}"/>
                </a:ext>
              </a:extLst>
            </p:cNvPr>
            <p:cNvGrpSpPr/>
            <p:nvPr/>
          </p:nvGrpSpPr>
          <p:grpSpPr>
            <a:xfrm>
              <a:off x="7118350" y="3428999"/>
              <a:ext cx="4797425" cy="3411792"/>
              <a:chOff x="7118350" y="3428999"/>
              <a:chExt cx="4797425" cy="3411792"/>
            </a:xfrm>
          </p:grpSpPr>
          <p:grpSp>
            <p:nvGrpSpPr>
              <p:cNvPr id="9" name="קבוצה 8">
                <a:extLst>
                  <a:ext uri="{FF2B5EF4-FFF2-40B4-BE49-F238E27FC236}">
                    <a16:creationId xmlns:a16="http://schemas.microsoft.com/office/drawing/2014/main" id="{BDC6FBB6-76F1-0DFC-BB6F-6F5C015349ED}"/>
                  </a:ext>
                </a:extLst>
              </p:cNvPr>
              <p:cNvGrpSpPr/>
              <p:nvPr/>
            </p:nvGrpSpPr>
            <p:grpSpPr>
              <a:xfrm>
                <a:off x="7118350" y="3428999"/>
                <a:ext cx="4762500" cy="3411792"/>
                <a:chOff x="7118350" y="3428999"/>
                <a:chExt cx="4762500" cy="3411792"/>
              </a:xfrm>
            </p:grpSpPr>
            <p:pic>
              <p:nvPicPr>
                <p:cNvPr id="11" name="תמונה 10">
                  <a:extLst>
                    <a:ext uri="{FF2B5EF4-FFF2-40B4-BE49-F238E27FC236}">
                      <a16:creationId xmlns:a16="http://schemas.microsoft.com/office/drawing/2014/main" id="{9421BC72-451B-E6F8-97AF-1286663EF544}"/>
                    </a:ext>
                  </a:extLst>
                </p:cNvPr>
                <p:cNvPicPr>
                  <a:picLocks noChangeAspect="1"/>
                </p:cNvPicPr>
                <p:nvPr/>
              </p:nvPicPr>
              <p:blipFill>
                <a:blip r:embed="rId5"/>
                <a:srcRect t="3278" b="28360"/>
                <a:stretch>
                  <a:fillRect/>
                </a:stretch>
              </p:blipFill>
              <p:spPr>
                <a:xfrm>
                  <a:off x="7118350" y="3585029"/>
                  <a:ext cx="4762500" cy="3255762"/>
                </a:xfrm>
                <a:prstGeom prst="rect">
                  <a:avLst/>
                </a:prstGeom>
              </p:spPr>
            </p:pic>
            <p:sp>
              <p:nvSpPr>
                <p:cNvPr id="12" name="מלבן 11">
                  <a:extLst>
                    <a:ext uri="{FF2B5EF4-FFF2-40B4-BE49-F238E27FC236}">
                      <a16:creationId xmlns:a16="http://schemas.microsoft.com/office/drawing/2014/main" id="{9954199A-B7E4-F59E-2265-11F44AF2B120}"/>
                    </a:ext>
                  </a:extLst>
                </p:cNvPr>
                <p:cNvSpPr/>
                <p:nvPr/>
              </p:nvSpPr>
              <p:spPr>
                <a:xfrm>
                  <a:off x="7118350" y="3428999"/>
                  <a:ext cx="1465262" cy="7346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sp>
            <p:nvSpPr>
              <p:cNvPr id="10" name="מלבן 9">
                <a:extLst>
                  <a:ext uri="{FF2B5EF4-FFF2-40B4-BE49-F238E27FC236}">
                    <a16:creationId xmlns:a16="http://schemas.microsoft.com/office/drawing/2014/main" id="{9AE660E4-2D50-4F8D-87C3-1648F83E6839}"/>
                  </a:ext>
                </a:extLst>
              </p:cNvPr>
              <p:cNvSpPr/>
              <p:nvPr/>
            </p:nvSpPr>
            <p:spPr>
              <a:xfrm>
                <a:off x="10701338" y="6514647"/>
                <a:ext cx="1214437" cy="3143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pic>
          <p:nvPicPr>
            <p:cNvPr id="6" name="תמונה 5">
              <a:extLst>
                <a:ext uri="{FF2B5EF4-FFF2-40B4-BE49-F238E27FC236}">
                  <a16:creationId xmlns:a16="http://schemas.microsoft.com/office/drawing/2014/main" id="{06BD15B5-9EA7-C201-A57C-CCD7213EC1B2}"/>
                </a:ext>
              </a:extLst>
            </p:cNvPr>
            <p:cNvPicPr>
              <a:picLocks noChangeAspect="1"/>
            </p:cNvPicPr>
            <p:nvPr/>
          </p:nvPicPr>
          <p:blipFill>
            <a:blip r:embed="rId6"/>
            <a:stretch>
              <a:fillRect/>
            </a:stretch>
          </p:blipFill>
          <p:spPr>
            <a:xfrm>
              <a:off x="8798379" y="4163305"/>
              <a:ext cx="701221" cy="701221"/>
            </a:xfrm>
            <a:prstGeom prst="rect">
              <a:avLst/>
            </a:prstGeom>
          </p:spPr>
        </p:pic>
        <p:pic>
          <p:nvPicPr>
            <p:cNvPr id="7" name="תמונה 6">
              <a:extLst>
                <a:ext uri="{FF2B5EF4-FFF2-40B4-BE49-F238E27FC236}">
                  <a16:creationId xmlns:a16="http://schemas.microsoft.com/office/drawing/2014/main" id="{1B660EDE-E4CE-28E0-1874-80E1CBAEC6C1}"/>
                </a:ext>
              </a:extLst>
            </p:cNvPr>
            <p:cNvPicPr>
              <a:picLocks noChangeAspect="1"/>
            </p:cNvPicPr>
            <p:nvPr/>
          </p:nvPicPr>
          <p:blipFill>
            <a:blip r:embed="rId6"/>
            <a:stretch>
              <a:fillRect/>
            </a:stretch>
          </p:blipFill>
          <p:spPr>
            <a:xfrm>
              <a:off x="9881620" y="3725580"/>
              <a:ext cx="701221" cy="701221"/>
            </a:xfrm>
            <a:prstGeom prst="rect">
              <a:avLst/>
            </a:prstGeom>
          </p:spPr>
        </p:pic>
        <p:pic>
          <p:nvPicPr>
            <p:cNvPr id="8" name="תמונה 7">
              <a:extLst>
                <a:ext uri="{FF2B5EF4-FFF2-40B4-BE49-F238E27FC236}">
                  <a16:creationId xmlns:a16="http://schemas.microsoft.com/office/drawing/2014/main" id="{FE8E50B4-EA6F-E124-E2D2-AA27E9C340C5}"/>
                </a:ext>
              </a:extLst>
            </p:cNvPr>
            <p:cNvPicPr>
              <a:picLocks noChangeAspect="1"/>
            </p:cNvPicPr>
            <p:nvPr/>
          </p:nvPicPr>
          <p:blipFill>
            <a:blip r:embed="rId6"/>
            <a:stretch>
              <a:fillRect/>
            </a:stretch>
          </p:blipFill>
          <p:spPr>
            <a:xfrm>
              <a:off x="10582841" y="4511689"/>
              <a:ext cx="701221" cy="701221"/>
            </a:xfrm>
            <a:prstGeom prst="rect">
              <a:avLst/>
            </a:prstGeom>
          </p:spPr>
        </p:pic>
      </p:grpSp>
      <p:pic>
        <p:nvPicPr>
          <p:cNvPr id="14" name="תמונה 13">
            <a:extLst>
              <a:ext uri="{FF2B5EF4-FFF2-40B4-BE49-F238E27FC236}">
                <a16:creationId xmlns:a16="http://schemas.microsoft.com/office/drawing/2014/main" id="{6382B0B3-3C4D-D07D-F4F7-A7FBDA8D3F2A}"/>
              </a:ext>
            </a:extLst>
          </p:cNvPr>
          <p:cNvPicPr>
            <a:picLocks noChangeAspect="1"/>
          </p:cNvPicPr>
          <p:nvPr/>
        </p:nvPicPr>
        <p:blipFill>
          <a:blip r:embed="rId7"/>
          <a:stretch>
            <a:fillRect/>
          </a:stretch>
        </p:blipFill>
        <p:spPr>
          <a:xfrm>
            <a:off x="2780780" y="3370351"/>
            <a:ext cx="3643030" cy="3643030"/>
          </a:xfrm>
          <a:prstGeom prst="rect">
            <a:avLst/>
          </a:prstGeom>
        </p:spPr>
      </p:pic>
      <p:pic>
        <p:nvPicPr>
          <p:cNvPr id="16" name="תמונה 15">
            <a:extLst>
              <a:ext uri="{FF2B5EF4-FFF2-40B4-BE49-F238E27FC236}">
                <a16:creationId xmlns:a16="http://schemas.microsoft.com/office/drawing/2014/main" id="{BC2CB3A3-F771-3F65-13B2-CB4F1AF356D0}"/>
              </a:ext>
            </a:extLst>
          </p:cNvPr>
          <p:cNvPicPr>
            <a:picLocks noChangeAspect="1"/>
          </p:cNvPicPr>
          <p:nvPr/>
        </p:nvPicPr>
        <p:blipFill>
          <a:blip r:embed="rId8"/>
          <a:stretch>
            <a:fillRect/>
          </a:stretch>
        </p:blipFill>
        <p:spPr>
          <a:xfrm>
            <a:off x="8420819" y="3429000"/>
            <a:ext cx="3165021" cy="3165021"/>
          </a:xfrm>
          <a:prstGeom prst="rect">
            <a:avLst/>
          </a:prstGeom>
        </p:spPr>
      </p:pic>
      <p:pic>
        <p:nvPicPr>
          <p:cNvPr id="17" name="תמונה 16">
            <a:extLst>
              <a:ext uri="{FF2B5EF4-FFF2-40B4-BE49-F238E27FC236}">
                <a16:creationId xmlns:a16="http://schemas.microsoft.com/office/drawing/2014/main" id="{EB33287C-5780-281C-4CA7-FD4D6B35FD66}"/>
              </a:ext>
            </a:extLst>
          </p:cNvPr>
          <p:cNvPicPr>
            <a:picLocks noChangeAspect="1"/>
          </p:cNvPicPr>
          <p:nvPr/>
        </p:nvPicPr>
        <p:blipFill>
          <a:blip r:embed="rId9"/>
          <a:stretch>
            <a:fillRect/>
          </a:stretch>
        </p:blipFill>
        <p:spPr>
          <a:xfrm>
            <a:off x="6896157" y="3486848"/>
            <a:ext cx="3049324" cy="3049324"/>
          </a:xfrm>
          <a:prstGeom prst="rect">
            <a:avLst/>
          </a:prstGeom>
        </p:spPr>
      </p:pic>
      <p:pic>
        <p:nvPicPr>
          <p:cNvPr id="15" name="תמונה 14">
            <a:extLst>
              <a:ext uri="{FF2B5EF4-FFF2-40B4-BE49-F238E27FC236}">
                <a16:creationId xmlns:a16="http://schemas.microsoft.com/office/drawing/2014/main" id="{FB7A87D1-1760-7123-EB2C-EB63AB72963C}"/>
              </a:ext>
            </a:extLst>
          </p:cNvPr>
          <p:cNvPicPr>
            <a:picLocks noChangeAspect="1"/>
          </p:cNvPicPr>
          <p:nvPr/>
        </p:nvPicPr>
        <p:blipFill>
          <a:blip r:embed="rId10"/>
          <a:stretch>
            <a:fillRect/>
          </a:stretch>
        </p:blipFill>
        <p:spPr>
          <a:xfrm>
            <a:off x="7229929" y="3219798"/>
            <a:ext cx="4762500" cy="4762500"/>
          </a:xfrm>
          <a:prstGeom prst="rect">
            <a:avLst/>
          </a:prstGeom>
        </p:spPr>
      </p:pic>
      <p:pic>
        <p:nvPicPr>
          <p:cNvPr id="2" name="צליל מוקלט">
            <a:hlinkClick r:id="" action="ppaction://media"/>
            <a:extLst>
              <a:ext uri="{FF2B5EF4-FFF2-40B4-BE49-F238E27FC236}">
                <a16:creationId xmlns:a16="http://schemas.microsoft.com/office/drawing/2014/main" id="{90969C39-618D-C5DD-2B4B-44FC7EB1010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320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CE9979AB-2ED4-5130-1A60-C4271541E82F}"/>
              </a:ext>
            </a:extLst>
          </p:cNvPr>
          <p:cNvPicPr>
            <a:picLocks noChangeAspect="1"/>
          </p:cNvPicPr>
          <p:nvPr/>
        </p:nvPicPr>
        <p:blipFill>
          <a:blip r:embed="rId5"/>
          <a:stretch>
            <a:fillRect/>
          </a:stretch>
        </p:blipFill>
        <p:spPr>
          <a:xfrm>
            <a:off x="2554514" y="496660"/>
            <a:ext cx="5823404" cy="5823404"/>
          </a:xfrm>
          <a:prstGeom prst="rect">
            <a:avLst/>
          </a:prstGeom>
        </p:spPr>
      </p:pic>
      <p:sp>
        <p:nvSpPr>
          <p:cNvPr id="3" name="מציין מיקום תוכן 2">
            <a:extLst>
              <a:ext uri="{FF2B5EF4-FFF2-40B4-BE49-F238E27FC236}">
                <a16:creationId xmlns:a16="http://schemas.microsoft.com/office/drawing/2014/main" id="{D76F2B3C-F7D2-9D9E-01D8-9EB9DA7276D1}"/>
              </a:ext>
            </a:extLst>
          </p:cNvPr>
          <p:cNvSpPr>
            <a:spLocks noGrp="1"/>
          </p:cNvSpPr>
          <p:nvPr>
            <p:ph idx="1"/>
          </p:nvPr>
        </p:nvSpPr>
        <p:spPr>
          <a:xfrm>
            <a:off x="1491343" y="170997"/>
            <a:ext cx="10515600" cy="4351338"/>
          </a:xfrm>
        </p:spPr>
        <p:txBody>
          <a:bodyPr/>
          <a:lstStyle/>
          <a:p>
            <a:pPr marL="0" indent="0">
              <a:buNone/>
            </a:pPr>
            <a:r>
              <a:rPr lang="he-IL" dirty="0"/>
              <a:t>אלוהים כעס על אדם </a:t>
            </a:r>
            <a:r>
              <a:rPr lang="he-IL" dirty="0" err="1"/>
              <a:t>וחוה</a:t>
            </a:r>
            <a:r>
              <a:rPr lang="he-IL" dirty="0"/>
              <a:t>.</a:t>
            </a:r>
          </a:p>
          <a:p>
            <a:pPr marL="0" indent="0">
              <a:buNone/>
            </a:pPr>
            <a:r>
              <a:rPr lang="he-IL" dirty="0"/>
              <a:t>אלוהים אמר:</a:t>
            </a:r>
          </a:p>
          <a:p>
            <a:pPr marL="0" indent="0">
              <a:buNone/>
            </a:pPr>
            <a:r>
              <a:rPr lang="he-IL" dirty="0"/>
              <a:t>"אכלתם מעץ הדעת!</a:t>
            </a:r>
          </a:p>
          <a:p>
            <a:pPr marL="0" indent="0">
              <a:buNone/>
            </a:pPr>
            <a:r>
              <a:rPr lang="he-IL" dirty="0"/>
              <a:t>אני נותן לכם עונש!</a:t>
            </a:r>
          </a:p>
          <a:p>
            <a:pPr marL="0" indent="0">
              <a:buNone/>
            </a:pPr>
            <a:r>
              <a:rPr lang="he-IL" dirty="0"/>
              <a:t>אתם צריכים להתלבש בבגדים</a:t>
            </a:r>
          </a:p>
          <a:p>
            <a:pPr marL="0" indent="0">
              <a:buNone/>
            </a:pPr>
            <a:r>
              <a:rPr lang="he-IL" dirty="0"/>
              <a:t>אתם צריכים לעבוד מאוד קשה</a:t>
            </a:r>
          </a:p>
          <a:p>
            <a:pPr marL="0" indent="0">
              <a:buNone/>
            </a:pPr>
            <a:r>
              <a:rPr lang="he-IL" dirty="0"/>
              <a:t>אתם לא תישארו בגן עדן".</a:t>
            </a:r>
          </a:p>
          <a:p>
            <a:pPr marL="0" indent="0">
              <a:buNone/>
            </a:pPr>
            <a:r>
              <a:rPr lang="he-IL" dirty="0"/>
              <a:t>אדם וחווה התביישו (הרגישו לא נעים).</a:t>
            </a:r>
          </a:p>
        </p:txBody>
      </p:sp>
      <p:sp>
        <p:nvSpPr>
          <p:cNvPr id="6" name="מלבן 5">
            <a:extLst>
              <a:ext uri="{FF2B5EF4-FFF2-40B4-BE49-F238E27FC236}">
                <a16:creationId xmlns:a16="http://schemas.microsoft.com/office/drawing/2014/main" id="{51F756A8-2B23-A816-19E2-3FC1DCC2B9B0}"/>
              </a:ext>
            </a:extLst>
          </p:cNvPr>
          <p:cNvSpPr/>
          <p:nvPr/>
        </p:nvSpPr>
        <p:spPr>
          <a:xfrm>
            <a:off x="1771650" y="1443264"/>
            <a:ext cx="442913" cy="2286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nvGrpSpPr>
          <p:cNvPr id="9" name="קבוצה 8">
            <a:extLst>
              <a:ext uri="{FF2B5EF4-FFF2-40B4-BE49-F238E27FC236}">
                <a16:creationId xmlns:a16="http://schemas.microsoft.com/office/drawing/2014/main" id="{A7F25700-22E9-4FCA-EDE5-E08914C4F365}"/>
              </a:ext>
            </a:extLst>
          </p:cNvPr>
          <p:cNvGrpSpPr/>
          <p:nvPr/>
        </p:nvGrpSpPr>
        <p:grpSpPr>
          <a:xfrm>
            <a:off x="-928915" y="496660"/>
            <a:ext cx="6990217" cy="5864679"/>
            <a:chOff x="-928915" y="496660"/>
            <a:chExt cx="6990217" cy="5864679"/>
          </a:xfrm>
        </p:grpSpPr>
        <p:pic>
          <p:nvPicPr>
            <p:cNvPr id="5" name="תמונה 4">
              <a:extLst>
                <a:ext uri="{FF2B5EF4-FFF2-40B4-BE49-F238E27FC236}">
                  <a16:creationId xmlns:a16="http://schemas.microsoft.com/office/drawing/2014/main" id="{865A1B42-C3CD-3A7B-6E3E-24387C9AF61A}"/>
                </a:ext>
              </a:extLst>
            </p:cNvPr>
            <p:cNvPicPr>
              <a:picLocks noChangeAspect="1"/>
            </p:cNvPicPr>
            <p:nvPr/>
          </p:nvPicPr>
          <p:blipFill>
            <a:blip r:embed="rId6"/>
            <a:stretch>
              <a:fillRect/>
            </a:stretch>
          </p:blipFill>
          <p:spPr>
            <a:xfrm>
              <a:off x="-928915" y="496660"/>
              <a:ext cx="5864679" cy="5864679"/>
            </a:xfrm>
            <a:prstGeom prst="rect">
              <a:avLst/>
            </a:prstGeom>
          </p:spPr>
        </p:pic>
        <p:pic>
          <p:nvPicPr>
            <p:cNvPr id="8" name="תמונה 7">
              <a:extLst>
                <a:ext uri="{FF2B5EF4-FFF2-40B4-BE49-F238E27FC236}">
                  <a16:creationId xmlns:a16="http://schemas.microsoft.com/office/drawing/2014/main" id="{4947B08E-2B71-949C-11E7-7D92C99E2D0B}"/>
                </a:ext>
              </a:extLst>
            </p:cNvPr>
            <p:cNvPicPr>
              <a:picLocks noChangeAspect="1"/>
            </p:cNvPicPr>
            <p:nvPr/>
          </p:nvPicPr>
          <p:blipFill>
            <a:blip r:embed="rId7"/>
            <a:stretch>
              <a:fillRect/>
            </a:stretch>
          </p:blipFill>
          <p:spPr>
            <a:xfrm>
              <a:off x="1396036" y="711199"/>
              <a:ext cx="1244145" cy="1244145"/>
            </a:xfrm>
            <a:prstGeom prst="rect">
              <a:avLst/>
            </a:prstGeom>
          </p:spPr>
        </p:pic>
        <p:pic>
          <p:nvPicPr>
            <p:cNvPr id="12" name="תמונה 11">
              <a:extLst>
                <a:ext uri="{FF2B5EF4-FFF2-40B4-BE49-F238E27FC236}">
                  <a16:creationId xmlns:a16="http://schemas.microsoft.com/office/drawing/2014/main" id="{FC1891DE-6296-403E-9B3A-0AF8443EA8D6}"/>
                </a:ext>
              </a:extLst>
            </p:cNvPr>
            <p:cNvPicPr>
              <a:picLocks noChangeAspect="1"/>
            </p:cNvPicPr>
            <p:nvPr/>
          </p:nvPicPr>
          <p:blipFill>
            <a:blip r:embed="rId7"/>
            <a:stretch>
              <a:fillRect/>
            </a:stretch>
          </p:blipFill>
          <p:spPr>
            <a:xfrm>
              <a:off x="4817157" y="821191"/>
              <a:ext cx="1244145" cy="1244145"/>
            </a:xfrm>
            <a:prstGeom prst="rect">
              <a:avLst/>
            </a:prstGeom>
          </p:spPr>
        </p:pic>
      </p:grpSp>
      <p:pic>
        <p:nvPicPr>
          <p:cNvPr id="2" name="צליל מוקלט">
            <a:hlinkClick r:id="" action="ppaction://media"/>
            <a:extLst>
              <a:ext uri="{FF2B5EF4-FFF2-40B4-BE49-F238E27FC236}">
                <a16:creationId xmlns:a16="http://schemas.microsoft.com/office/drawing/2014/main" id="{1C74E774-C22C-C80C-8435-28E8A9ED1F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496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37BC7EBF-4B87-0678-ED89-FAB94D7A072D}"/>
              </a:ext>
            </a:extLst>
          </p:cNvPr>
          <p:cNvSpPr>
            <a:spLocks noGrp="1"/>
          </p:cNvSpPr>
          <p:nvPr>
            <p:ph idx="1"/>
          </p:nvPr>
        </p:nvSpPr>
        <p:spPr>
          <a:xfrm>
            <a:off x="1317171" y="185511"/>
            <a:ext cx="10515600" cy="4351338"/>
          </a:xfrm>
        </p:spPr>
        <p:txBody>
          <a:bodyPr/>
          <a:lstStyle/>
          <a:p>
            <a:pPr marL="0" indent="0">
              <a:buNone/>
            </a:pPr>
            <a:r>
              <a:rPr lang="he-IL" dirty="0"/>
              <a:t>אדם </a:t>
            </a:r>
            <a:r>
              <a:rPr lang="he-IL" dirty="0" err="1"/>
              <a:t>וחוה</a:t>
            </a:r>
            <a:r>
              <a:rPr lang="he-IL" dirty="0"/>
              <a:t> אכלו מעץ הדעת.</a:t>
            </a:r>
          </a:p>
          <a:p>
            <a:pPr marL="0" indent="0">
              <a:buNone/>
            </a:pPr>
            <a:r>
              <a:rPr lang="he-IL" dirty="0"/>
              <a:t>אדם </a:t>
            </a:r>
            <a:r>
              <a:rPr lang="he-IL" dirty="0" err="1"/>
              <a:t>וחוה</a:t>
            </a:r>
            <a:r>
              <a:rPr lang="he-IL" dirty="0"/>
              <a:t> קיבלו עונש.</a:t>
            </a:r>
          </a:p>
          <a:p>
            <a:pPr marL="0" indent="0">
              <a:buNone/>
            </a:pPr>
            <a:r>
              <a:rPr lang="he-IL" dirty="0"/>
              <a:t>אדם </a:t>
            </a:r>
            <a:r>
              <a:rPr lang="he-IL" dirty="0" err="1"/>
              <a:t>וחוה</a:t>
            </a:r>
            <a:r>
              <a:rPr lang="he-IL" dirty="0"/>
              <a:t> עזבו את גן העדן.</a:t>
            </a:r>
          </a:p>
          <a:p>
            <a:pPr marL="0" indent="0">
              <a:buNone/>
            </a:pPr>
            <a:r>
              <a:rPr lang="he-IL" dirty="0"/>
              <a:t>אדם </a:t>
            </a:r>
            <a:r>
              <a:rPr lang="he-IL" dirty="0" err="1"/>
              <a:t>וחוה</a:t>
            </a:r>
            <a:r>
              <a:rPr lang="he-IL" dirty="0"/>
              <a:t> עובדים קשה.</a:t>
            </a:r>
          </a:p>
          <a:p>
            <a:pPr marL="0" indent="0">
              <a:buNone/>
            </a:pPr>
            <a:endParaRPr lang="he-IL" dirty="0"/>
          </a:p>
        </p:txBody>
      </p:sp>
      <p:pic>
        <p:nvPicPr>
          <p:cNvPr id="5" name="תמונה 4">
            <a:extLst>
              <a:ext uri="{FF2B5EF4-FFF2-40B4-BE49-F238E27FC236}">
                <a16:creationId xmlns:a16="http://schemas.microsoft.com/office/drawing/2014/main" id="{8FA0DFB5-A053-1F09-0681-CD0FDC23D85B}"/>
              </a:ext>
            </a:extLst>
          </p:cNvPr>
          <p:cNvPicPr>
            <a:picLocks noChangeAspect="1"/>
          </p:cNvPicPr>
          <p:nvPr/>
        </p:nvPicPr>
        <p:blipFill>
          <a:blip r:embed="rId5"/>
          <a:stretch>
            <a:fillRect/>
          </a:stretch>
        </p:blipFill>
        <p:spPr>
          <a:xfrm>
            <a:off x="0" y="2095500"/>
            <a:ext cx="4762500" cy="4762500"/>
          </a:xfrm>
          <a:prstGeom prst="rect">
            <a:avLst/>
          </a:prstGeom>
        </p:spPr>
      </p:pic>
      <p:pic>
        <p:nvPicPr>
          <p:cNvPr id="7" name="תמונה 6">
            <a:extLst>
              <a:ext uri="{FF2B5EF4-FFF2-40B4-BE49-F238E27FC236}">
                <a16:creationId xmlns:a16="http://schemas.microsoft.com/office/drawing/2014/main" id="{C6D41B1E-BEBF-7F25-13EE-A80B9D3F73BF}"/>
              </a:ext>
            </a:extLst>
          </p:cNvPr>
          <p:cNvPicPr>
            <a:picLocks noChangeAspect="1"/>
          </p:cNvPicPr>
          <p:nvPr/>
        </p:nvPicPr>
        <p:blipFill>
          <a:blip r:embed="rId6"/>
          <a:stretch>
            <a:fillRect/>
          </a:stretch>
        </p:blipFill>
        <p:spPr>
          <a:xfrm>
            <a:off x="5503635" y="1398814"/>
            <a:ext cx="3077936" cy="3077936"/>
          </a:xfrm>
          <a:prstGeom prst="rect">
            <a:avLst/>
          </a:prstGeom>
        </p:spPr>
      </p:pic>
      <p:pic>
        <p:nvPicPr>
          <p:cNvPr id="9" name="תמונה 8">
            <a:extLst>
              <a:ext uri="{FF2B5EF4-FFF2-40B4-BE49-F238E27FC236}">
                <a16:creationId xmlns:a16="http://schemas.microsoft.com/office/drawing/2014/main" id="{203AEF64-06A1-2551-E8AF-CF699E2BAD12}"/>
              </a:ext>
            </a:extLst>
          </p:cNvPr>
          <p:cNvPicPr>
            <a:picLocks noChangeAspect="1"/>
          </p:cNvPicPr>
          <p:nvPr/>
        </p:nvPicPr>
        <p:blipFill>
          <a:blip r:embed="rId7"/>
          <a:stretch>
            <a:fillRect/>
          </a:stretch>
        </p:blipFill>
        <p:spPr>
          <a:xfrm>
            <a:off x="2381250" y="-67582"/>
            <a:ext cx="3005364" cy="3005364"/>
          </a:xfrm>
          <a:prstGeom prst="rect">
            <a:avLst/>
          </a:prstGeom>
        </p:spPr>
      </p:pic>
      <p:pic>
        <p:nvPicPr>
          <p:cNvPr id="11" name="תמונה 10">
            <a:extLst>
              <a:ext uri="{FF2B5EF4-FFF2-40B4-BE49-F238E27FC236}">
                <a16:creationId xmlns:a16="http://schemas.microsoft.com/office/drawing/2014/main" id="{E2E09160-3A76-F75C-E009-C0A16546623D}"/>
              </a:ext>
            </a:extLst>
          </p:cNvPr>
          <p:cNvPicPr>
            <a:picLocks noChangeAspect="1"/>
          </p:cNvPicPr>
          <p:nvPr/>
        </p:nvPicPr>
        <p:blipFill>
          <a:blip r:embed="rId8"/>
          <a:stretch>
            <a:fillRect/>
          </a:stretch>
        </p:blipFill>
        <p:spPr>
          <a:xfrm>
            <a:off x="8477250" y="3767364"/>
            <a:ext cx="2905125" cy="2905125"/>
          </a:xfrm>
          <a:prstGeom prst="rect">
            <a:avLst/>
          </a:prstGeom>
        </p:spPr>
      </p:pic>
      <p:pic>
        <p:nvPicPr>
          <p:cNvPr id="4" name="צליל מוקלט">
            <a:hlinkClick r:id="" action="ppaction://media"/>
            <a:extLst>
              <a:ext uri="{FF2B5EF4-FFF2-40B4-BE49-F238E27FC236}">
                <a16:creationId xmlns:a16="http://schemas.microsoft.com/office/drawing/2014/main" id="{96576D77-515E-1DEF-4B71-7B77D59B7F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3201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84BD02-B762-0E9A-4184-E6A2581F95C0}"/>
              </a:ext>
            </a:extLst>
          </p:cNvPr>
          <p:cNvSpPr>
            <a:spLocks noGrp="1"/>
          </p:cNvSpPr>
          <p:nvPr>
            <p:ph type="title"/>
          </p:nvPr>
        </p:nvSpPr>
        <p:spPr/>
        <p:txBody>
          <a:bodyPr>
            <a:normAutofit/>
          </a:bodyPr>
          <a:lstStyle/>
          <a:p>
            <a:pPr algn="ctr"/>
            <a:r>
              <a:rPr lang="he-IL" sz="6000" b="1">
                <a:cs typeface="+mn-cs"/>
              </a:rPr>
              <a:t>סוף הסיפור</a:t>
            </a:r>
          </a:p>
        </p:txBody>
      </p:sp>
      <p:pic>
        <p:nvPicPr>
          <p:cNvPr id="6" name="תמונה 5">
            <a:extLst>
              <a:ext uri="{FF2B5EF4-FFF2-40B4-BE49-F238E27FC236}">
                <a16:creationId xmlns:a16="http://schemas.microsoft.com/office/drawing/2014/main" id="{370EC5FB-9137-82C6-838D-BEE66A630278}"/>
              </a:ext>
            </a:extLst>
          </p:cNvPr>
          <p:cNvPicPr>
            <a:picLocks noChangeAspect="1"/>
          </p:cNvPicPr>
          <p:nvPr/>
        </p:nvPicPr>
        <p:blipFill>
          <a:blip r:embed="rId4"/>
          <a:stretch>
            <a:fillRect/>
          </a:stretch>
        </p:blipFill>
        <p:spPr>
          <a:xfrm>
            <a:off x="3586734" y="1623822"/>
            <a:ext cx="4762500" cy="4762500"/>
          </a:xfrm>
          <a:prstGeom prst="rect">
            <a:avLst/>
          </a:prstGeom>
        </p:spPr>
      </p:pic>
      <p:pic>
        <p:nvPicPr>
          <p:cNvPr id="3" name="צליל מוקלט">
            <a:hlinkClick r:id="" action="ppaction://media"/>
            <a:extLst>
              <a:ext uri="{FF2B5EF4-FFF2-40B4-BE49-F238E27FC236}">
                <a16:creationId xmlns:a16="http://schemas.microsoft.com/office/drawing/2014/main" id="{FFD6DD4E-7EB5-A227-4A43-55E308392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7147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7530667-AB71-0FEB-772C-26ACFA4ADD7E}"/>
              </a:ext>
            </a:extLst>
          </p:cNvPr>
          <p:cNvSpPr>
            <a:spLocks noGrp="1"/>
          </p:cNvSpPr>
          <p:nvPr>
            <p:ph type="title"/>
          </p:nvPr>
        </p:nvSpPr>
        <p:spPr/>
        <p:txBody>
          <a:bodyPr>
            <a:normAutofit fontScale="90000"/>
          </a:bodyPr>
          <a:lstStyle/>
          <a:p>
            <a:pPr algn="ctr"/>
            <a:r>
              <a:rPr lang="he-IL" sz="6000" b="1" dirty="0">
                <a:cs typeface="+mn-cs"/>
              </a:rPr>
              <a:t>פעילות לתלמיד</a:t>
            </a:r>
            <a:br>
              <a:rPr lang="he-IL" sz="6000" b="1" dirty="0">
                <a:cs typeface="+mn-cs"/>
              </a:rPr>
            </a:br>
            <a:r>
              <a:rPr lang="he-IL" sz="3600" dirty="0">
                <a:cs typeface="+mn-cs"/>
              </a:rPr>
              <a:t>ענה על השאלה</a:t>
            </a:r>
            <a:endParaRPr lang="he-IL" sz="6000" dirty="0">
              <a:cs typeface="+mn-cs"/>
            </a:endParaRPr>
          </a:p>
        </p:txBody>
      </p:sp>
      <p:pic>
        <p:nvPicPr>
          <p:cNvPr id="4" name="תמונה 3">
            <a:extLst>
              <a:ext uri="{FF2B5EF4-FFF2-40B4-BE49-F238E27FC236}">
                <a16:creationId xmlns:a16="http://schemas.microsoft.com/office/drawing/2014/main" id="{E823228A-9041-7492-6C4F-F8F4009E0F13}"/>
              </a:ext>
            </a:extLst>
          </p:cNvPr>
          <p:cNvPicPr>
            <a:picLocks noChangeAspect="1"/>
          </p:cNvPicPr>
          <p:nvPr/>
        </p:nvPicPr>
        <p:blipFill>
          <a:blip r:embed="rId4"/>
          <a:stretch>
            <a:fillRect/>
          </a:stretch>
        </p:blipFill>
        <p:spPr>
          <a:xfrm>
            <a:off x="4217670" y="2941320"/>
            <a:ext cx="3134106" cy="3134106"/>
          </a:xfrm>
          <a:prstGeom prst="rect">
            <a:avLst/>
          </a:prstGeom>
        </p:spPr>
      </p:pic>
      <p:pic>
        <p:nvPicPr>
          <p:cNvPr id="5" name="צליל מוקלט">
            <a:hlinkClick r:id="" action="ppaction://media"/>
            <a:extLst>
              <a:ext uri="{FF2B5EF4-FFF2-40B4-BE49-F238E27FC236}">
                <a16:creationId xmlns:a16="http://schemas.microsoft.com/office/drawing/2014/main" id="{DBE2712F-61BD-FDC7-B24C-56443CA00B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242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844</TotalTime>
  <Words>972</Words>
  <Application>Microsoft Office PowerPoint</Application>
  <PresentationFormat>מסך רחב</PresentationFormat>
  <Paragraphs>128</Paragraphs>
  <Slides>28</Slides>
  <Notes>6</Notes>
  <HiddenSlides>0</HiddenSlides>
  <MMClips>35</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28</vt:i4>
      </vt:variant>
    </vt:vector>
  </HeadingPairs>
  <TitlesOfParts>
    <vt:vector size="32" baseType="lpstr">
      <vt:lpstr>Aptos</vt:lpstr>
      <vt:lpstr>Aptos Display</vt:lpstr>
      <vt:lpstr>Arial</vt:lpstr>
      <vt:lpstr>ערכת נושא Office</vt:lpstr>
      <vt:lpstr>אדם וחוה הסיפור על גן עדן</vt:lpstr>
      <vt:lpstr>מצגת של PowerPoint‏</vt:lpstr>
      <vt:lpstr>מצגת של PowerPoint‏</vt:lpstr>
      <vt:lpstr>מצגת של PowerPoint‏</vt:lpstr>
      <vt:lpstr>מצגת של PowerPoint‏</vt:lpstr>
      <vt:lpstr>מצגת של PowerPoint‏</vt:lpstr>
      <vt:lpstr>מצגת של PowerPoint‏</vt:lpstr>
      <vt:lpstr>סוף הסיפור</vt:lpstr>
      <vt:lpstr>פעילות לתלמיד ענה על השאלה</vt:lpstr>
      <vt:lpstr>מצגת של PowerPoint‏</vt:lpstr>
      <vt:lpstr>מצגת של PowerPoint‏</vt:lpstr>
      <vt:lpstr>מצגת של PowerPoint‏</vt:lpstr>
      <vt:lpstr>מה עושים אדם וחוה בגן עדן?</vt:lpstr>
      <vt:lpstr>נכון, אדם וחוה משקים את הצמחים</vt:lpstr>
      <vt:lpstr>אדם וחוה לא משחקים במחשב</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להתראות בסיפור הבא</vt:lpstr>
      <vt:lpstr>למורה</vt:lpstr>
      <vt:lpstr>מצגת של PowerPoint‏</vt:lpstr>
      <vt:lpstr>יצא בסדרה</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nitzan cohen</dc:creator>
  <cp:lastModifiedBy>Sharon</cp:lastModifiedBy>
  <cp:revision>7</cp:revision>
  <dcterms:created xsi:type="dcterms:W3CDTF">2025-06-06T14:47:32Z</dcterms:created>
  <dcterms:modified xsi:type="dcterms:W3CDTF">2025-06-16T10:22:46Z</dcterms:modified>
</cp:coreProperties>
</file>