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6" r:id="rId2"/>
    <p:sldId id="257" r:id="rId3"/>
    <p:sldId id="258" r:id="rId4"/>
    <p:sldId id="259" r:id="rId5"/>
    <p:sldId id="284" r:id="rId6"/>
    <p:sldId id="260" r:id="rId7"/>
    <p:sldId id="261" r:id="rId8"/>
    <p:sldId id="262" r:id="rId9"/>
    <p:sldId id="263" r:id="rId10"/>
    <p:sldId id="264" r:id="rId11"/>
    <p:sldId id="265" r:id="rId12"/>
    <p:sldId id="266" r:id="rId13"/>
    <p:sldId id="267" r:id="rId14"/>
    <p:sldId id="304" r:id="rId15"/>
    <p:sldId id="269" r:id="rId16"/>
    <p:sldId id="270" r:id="rId17"/>
    <p:sldId id="286" r:id="rId18"/>
    <p:sldId id="285" r:id="rId19"/>
    <p:sldId id="287" r:id="rId20"/>
    <p:sldId id="288" r:id="rId21"/>
    <p:sldId id="289" r:id="rId22"/>
    <p:sldId id="276" r:id="rId23"/>
    <p:sldId id="290" r:id="rId24"/>
    <p:sldId id="291" r:id="rId25"/>
    <p:sldId id="292" r:id="rId26"/>
    <p:sldId id="280" r:id="rId27"/>
    <p:sldId id="281" r:id="rId28"/>
    <p:sldId id="282" r:id="rId29"/>
    <p:sldId id="303" r:id="rId3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0C656-E7F4-D745-D069-384DB1905FB0}" v="5" dt="2025-06-16T08:35:38.664"/>
    <p1510:client id="{2B54BF9F-00A5-4648-84A9-C2254B8CC634}" v="88" dt="2025-06-16T10:26:26.343"/>
    <p1510:client id="{EBCA2B1B-D9B2-B587-5997-801F69C73A2D}" v="11" dt="2025-06-16T08:21:09.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16E728-394D-4A14-ADEA-39AF3C358772}" type="datetimeFigureOut">
              <a:rPr lang="he-IL" smtClean="0"/>
              <a:t>כ"ג/סיון/תשפ"ה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2CAA59F-ED75-4520-AF70-C739393462A8}" type="slidenum">
              <a:rPr lang="he-IL" smtClean="0"/>
              <a:t>‹#›</a:t>
            </a:fld>
            <a:endParaRPr lang="he-IL"/>
          </a:p>
        </p:txBody>
      </p:sp>
    </p:spTree>
    <p:extLst>
      <p:ext uri="{BB962C8B-B14F-4D97-AF65-F5344CB8AC3E}">
        <p14:creationId xmlns:p14="http://schemas.microsoft.com/office/powerpoint/2010/main" val="25689479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2CAA59F-ED75-4520-AF70-C739393462A8}" type="slidenum">
              <a:rPr lang="he-IL" smtClean="0"/>
              <a:t>7</a:t>
            </a:fld>
            <a:endParaRPr lang="he-IL"/>
          </a:p>
        </p:txBody>
      </p:sp>
    </p:spTree>
    <p:extLst>
      <p:ext uri="{BB962C8B-B14F-4D97-AF65-F5344CB8AC3E}">
        <p14:creationId xmlns:p14="http://schemas.microsoft.com/office/powerpoint/2010/main" val="424198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B1320-76BB-C2D4-F528-ED57ABF3E19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5566363-AA6D-950A-A2C6-1A98787E94D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E44F840-7BED-4D79-A46F-CD7E611BF52E}"/>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CDDA9A47-0EC5-64FC-29E4-52D52B609B42}"/>
              </a:ext>
            </a:extLst>
          </p:cNvPr>
          <p:cNvSpPr>
            <a:spLocks noGrp="1"/>
          </p:cNvSpPr>
          <p:nvPr>
            <p:ph type="sldNum" sz="quarter" idx="5"/>
          </p:nvPr>
        </p:nvSpPr>
        <p:spPr/>
        <p:txBody>
          <a:bodyPr/>
          <a:lstStyle/>
          <a:p>
            <a:fld id="{82CAA59F-ED75-4520-AF70-C739393462A8}" type="slidenum">
              <a:rPr lang="he-IL" smtClean="0"/>
              <a:t>23</a:t>
            </a:fld>
            <a:endParaRPr lang="he-IL"/>
          </a:p>
        </p:txBody>
      </p:sp>
    </p:spTree>
    <p:extLst>
      <p:ext uri="{BB962C8B-B14F-4D97-AF65-F5344CB8AC3E}">
        <p14:creationId xmlns:p14="http://schemas.microsoft.com/office/powerpoint/2010/main" val="334234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79E5FE-8562-47A0-98EA-0DD9ECCD489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173ACD11-4994-05D7-5EB4-A7086EE6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31B226C7-B5BE-0D0C-F549-8B3927C6EA35}"/>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5" name="מציין מיקום של כותרת תחתונה 4">
            <a:extLst>
              <a:ext uri="{FF2B5EF4-FFF2-40B4-BE49-F238E27FC236}">
                <a16:creationId xmlns:a16="http://schemas.microsoft.com/office/drawing/2014/main" id="{FBABCBB9-55A7-777A-ADC1-8075795DC92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1396FD7-BDD3-0E59-9982-4B2CBBC33E60}"/>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245372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63408F-F0FE-0459-D87D-A9E20B8CD65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E6CB58E-3FF0-471C-725C-74093F0F69D8}"/>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68A3A85-B1E4-F1A1-4BA9-A2A0AEB13656}"/>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5" name="מציין מיקום של כותרת תחתונה 4">
            <a:extLst>
              <a:ext uri="{FF2B5EF4-FFF2-40B4-BE49-F238E27FC236}">
                <a16:creationId xmlns:a16="http://schemas.microsoft.com/office/drawing/2014/main" id="{D60E9541-6F79-8EA6-75F0-2FC0AEE981A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A5D03E1-9D67-9B4C-A7BF-01BB398E0D4B}"/>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302912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80C1FD2-88DE-4AE3-EEE9-E1A93DF9D02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D6A8480-116D-3D71-4814-B6FAEE8CCBE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C0258B6-D41E-C450-BCDA-C10C58E40E73}"/>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5" name="מציין מיקום של כותרת תחתונה 4">
            <a:extLst>
              <a:ext uri="{FF2B5EF4-FFF2-40B4-BE49-F238E27FC236}">
                <a16:creationId xmlns:a16="http://schemas.microsoft.com/office/drawing/2014/main" id="{75EA9A25-63D0-D9AE-E2E1-B723E6AE7D7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0DC8975-A3B8-F02D-8FB0-DE1D9E9F751F}"/>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212398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CE958A-5583-8EA7-88A0-F9DDDE18A8F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AF68CAB-7BC0-8CF3-A191-F8B9B8B42F0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1A60606-F89B-EA86-28D1-244EC85BE316}"/>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5" name="מציין מיקום של כותרת תחתונה 4">
            <a:extLst>
              <a:ext uri="{FF2B5EF4-FFF2-40B4-BE49-F238E27FC236}">
                <a16:creationId xmlns:a16="http://schemas.microsoft.com/office/drawing/2014/main" id="{3A40B078-73B2-5FD3-BFB4-16679FC3311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1B55281-0C9C-F241-13E0-FA715FA2FD93}"/>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245206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503934-1447-2140-898A-69312FDF5715}"/>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21B091E-6DF8-85AB-E2E1-AF3F89F722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6273838-DBD0-FBA6-A124-32B3BFFE0C15}"/>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5" name="מציין מיקום של כותרת תחתונה 4">
            <a:extLst>
              <a:ext uri="{FF2B5EF4-FFF2-40B4-BE49-F238E27FC236}">
                <a16:creationId xmlns:a16="http://schemas.microsoft.com/office/drawing/2014/main" id="{EFD1F929-D037-7899-028D-581183D9FEC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6522428-4056-8C33-458E-9C21864268B6}"/>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303603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ED42CC-15A8-1265-ACF7-07737CACD08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22BAED3-661D-3699-DC87-BB4A3216A8B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3C1D832D-E9D1-D250-6FE0-E2068246C22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3151C53-B2EE-627C-0CDC-F3252334F604}"/>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6" name="מציין מיקום של כותרת תחתונה 5">
            <a:extLst>
              <a:ext uri="{FF2B5EF4-FFF2-40B4-BE49-F238E27FC236}">
                <a16:creationId xmlns:a16="http://schemas.microsoft.com/office/drawing/2014/main" id="{50F0C78E-4CBA-AB13-2813-4AED589C914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BFAD3AA-8E64-B5BA-B831-817FD8D7B2AD}"/>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270997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DA8A3A-A7BB-5F7A-E584-16E4DF5508C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A0F0C1A-BF2C-0D71-639D-216F5D4FE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73C0526A-A229-4A0E-457E-FAAB49DC6ED6}"/>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79AC9E8-4ECB-FF20-9F65-CFF0A299A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3742BD0E-6F7E-1C4D-898B-EB070DAD6F7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2009BA9E-DC14-8290-3F78-DC3D5CBD3658}"/>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8" name="מציין מיקום של כותרת תחתונה 7">
            <a:extLst>
              <a:ext uri="{FF2B5EF4-FFF2-40B4-BE49-F238E27FC236}">
                <a16:creationId xmlns:a16="http://schemas.microsoft.com/office/drawing/2014/main" id="{6C4D243F-F783-E55A-0C94-7978CC5BA88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AF6CE790-9384-96F4-0F61-345E291FA3CF}"/>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251818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F99027-0CBB-CA4B-F85D-FE7336B7E6C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51556C6-1647-481C-7AA5-E5D8DFCA1DAF}"/>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4" name="מציין מיקום של כותרת תחתונה 3">
            <a:extLst>
              <a:ext uri="{FF2B5EF4-FFF2-40B4-BE49-F238E27FC236}">
                <a16:creationId xmlns:a16="http://schemas.microsoft.com/office/drawing/2014/main" id="{45A18743-1A3F-ADCC-3F71-4645CD8FC60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A98457DA-E847-7EB0-65CE-9FC190A0C8C5}"/>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284541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F8DBEF9-7FAC-342D-BCED-487C5F854542}"/>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3" name="מציין מיקום של כותרת תחתונה 2">
            <a:extLst>
              <a:ext uri="{FF2B5EF4-FFF2-40B4-BE49-F238E27FC236}">
                <a16:creationId xmlns:a16="http://schemas.microsoft.com/office/drawing/2014/main" id="{C0CFF162-27A6-AD24-CEC1-2569419E277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E1F05A3-80DB-6EAD-A49E-167ECA705BE5}"/>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352805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6F98BC-F9E7-213D-2785-4DE501561B0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E3F40CD-3D23-6F44-1D00-082C740E42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CCF9A3F-49C9-C4E2-E4FD-55CC8F15B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16A9525-D05C-D6EA-3570-A47D31EAFDF0}"/>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6" name="מציין מיקום של כותרת תחתונה 5">
            <a:extLst>
              <a:ext uri="{FF2B5EF4-FFF2-40B4-BE49-F238E27FC236}">
                <a16:creationId xmlns:a16="http://schemas.microsoft.com/office/drawing/2014/main" id="{96BBA1A5-684C-F634-C098-CE6D86EC587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F0C6AA4-D5B4-5549-369D-FF8C20C3EB37}"/>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95765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F49CE3-0A7B-F5C2-46D4-5ECE69775A4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A8137369-F487-54FB-3DA8-EB7EACF8A0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E8EE68E-0318-B43A-AD8E-BAFC0D8EC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6910CA2-9670-46BA-94BA-047CD481A43F}"/>
              </a:ext>
            </a:extLst>
          </p:cNvPr>
          <p:cNvSpPr>
            <a:spLocks noGrp="1"/>
          </p:cNvSpPr>
          <p:nvPr>
            <p:ph type="dt" sz="half" idx="10"/>
          </p:nvPr>
        </p:nvSpPr>
        <p:spPr/>
        <p:txBody>
          <a:bodyPr/>
          <a:lstStyle/>
          <a:p>
            <a:fld id="{25752824-1ACF-4069-B25D-EDBCE3BA9437}" type="datetimeFigureOut">
              <a:rPr lang="he-IL" smtClean="0"/>
              <a:t>כ"ג/סיון/תשפ"ה</a:t>
            </a:fld>
            <a:endParaRPr lang="he-IL"/>
          </a:p>
        </p:txBody>
      </p:sp>
      <p:sp>
        <p:nvSpPr>
          <p:cNvPr id="6" name="מציין מיקום של כותרת תחתונה 5">
            <a:extLst>
              <a:ext uri="{FF2B5EF4-FFF2-40B4-BE49-F238E27FC236}">
                <a16:creationId xmlns:a16="http://schemas.microsoft.com/office/drawing/2014/main" id="{447F0850-E9E4-2D1C-E07A-36A75CE8F39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ADF231B-F5BB-A2D6-7EE3-D84E969A5B95}"/>
              </a:ext>
            </a:extLst>
          </p:cNvPr>
          <p:cNvSpPr>
            <a:spLocks noGrp="1"/>
          </p:cNvSpPr>
          <p:nvPr>
            <p:ph type="sldNum" sz="quarter" idx="12"/>
          </p:nvPr>
        </p:nvSpPr>
        <p:spPr/>
        <p:txBody>
          <a:bodyPr/>
          <a:lstStyle/>
          <a:p>
            <a:fld id="{65DF0A63-EA9C-41ED-8938-0AEA397CE5B2}" type="slidenum">
              <a:rPr lang="he-IL" smtClean="0"/>
              <a:t>‹#›</a:t>
            </a:fld>
            <a:endParaRPr lang="he-IL"/>
          </a:p>
        </p:txBody>
      </p:sp>
    </p:spTree>
    <p:extLst>
      <p:ext uri="{BB962C8B-B14F-4D97-AF65-F5344CB8AC3E}">
        <p14:creationId xmlns:p14="http://schemas.microsoft.com/office/powerpoint/2010/main" val="395895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7B6E5BC-8CAC-9BFC-B9E0-FAE643917B6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E7CD375-2CF0-283B-1BEE-01B008E8796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F16B9B8-6E06-19B2-76A7-643BFF5D177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25752824-1ACF-4069-B25D-EDBCE3BA9437}" type="datetimeFigureOut">
              <a:rPr lang="he-IL" smtClean="0"/>
              <a:t>כ"ג/סיון/תשפ"ה</a:t>
            </a:fld>
            <a:endParaRPr lang="he-IL"/>
          </a:p>
        </p:txBody>
      </p:sp>
      <p:sp>
        <p:nvSpPr>
          <p:cNvPr id="5" name="מציין מיקום של כותרת תחתונה 4">
            <a:extLst>
              <a:ext uri="{FF2B5EF4-FFF2-40B4-BE49-F238E27FC236}">
                <a16:creationId xmlns:a16="http://schemas.microsoft.com/office/drawing/2014/main" id="{F00AC03C-4352-BBDD-F252-CADFA662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D3C62A9-E929-E245-D195-090713C64A0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65DF0A63-EA9C-41ED-8938-0AEA397CE5B2}" type="slidenum">
              <a:rPr lang="he-IL" smtClean="0"/>
              <a:t>‹#›</a:t>
            </a:fld>
            <a:endParaRPr lang="he-IL"/>
          </a:p>
        </p:txBody>
      </p:sp>
    </p:spTree>
    <p:extLst>
      <p:ext uri="{BB962C8B-B14F-4D97-AF65-F5344CB8AC3E}">
        <p14:creationId xmlns:p14="http://schemas.microsoft.com/office/powerpoint/2010/main" val="2765638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slide" Target="slide17.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2.png"/><Relationship Id="rId5" Type="http://schemas.openxmlformats.org/officeDocument/2006/relationships/slide" Target="slide19.xml"/><Relationship Id="rId4" Type="http://schemas.openxmlformats.org/officeDocument/2006/relationships/image" Target="../media/image21.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21.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4.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slide" Target="slide23.xml"/><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5" Type="http://schemas.openxmlformats.org/officeDocument/2006/relationships/image" Target="../media/image4.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B97BD5-AA57-B64B-F619-1115F32BB753}"/>
              </a:ext>
            </a:extLst>
          </p:cNvPr>
          <p:cNvSpPr>
            <a:spLocks noGrp="1"/>
          </p:cNvSpPr>
          <p:nvPr>
            <p:ph type="ctrTitle"/>
          </p:nvPr>
        </p:nvSpPr>
        <p:spPr>
          <a:xfrm>
            <a:off x="1524000" y="419719"/>
            <a:ext cx="9144000" cy="2387600"/>
          </a:xfrm>
        </p:spPr>
        <p:txBody>
          <a:bodyPr/>
          <a:lstStyle/>
          <a:p>
            <a:r>
              <a:rPr lang="he-IL" sz="7200" b="1" dirty="0">
                <a:cs typeface="+mn-cs"/>
              </a:rPr>
              <a:t>עשרת הדיברות</a:t>
            </a:r>
            <a:br>
              <a:rPr lang="he-IL" dirty="0">
                <a:cs typeface="+mn-cs"/>
              </a:rPr>
            </a:br>
            <a:r>
              <a:rPr lang="he-IL" dirty="0">
                <a:cs typeface="+mn-cs"/>
              </a:rPr>
              <a:t>עשרה חוקים</a:t>
            </a:r>
          </a:p>
        </p:txBody>
      </p:sp>
      <p:sp>
        <p:nvSpPr>
          <p:cNvPr id="3" name="כותרת משנה 2">
            <a:extLst>
              <a:ext uri="{FF2B5EF4-FFF2-40B4-BE49-F238E27FC236}">
                <a16:creationId xmlns:a16="http://schemas.microsoft.com/office/drawing/2014/main" id="{EFAAB21C-DC75-A3AD-78B3-7BB6B3608974}"/>
              </a:ext>
            </a:extLst>
          </p:cNvPr>
          <p:cNvSpPr>
            <a:spLocks noGrp="1"/>
          </p:cNvSpPr>
          <p:nvPr>
            <p:ph type="subTitle" idx="1"/>
          </p:nvPr>
        </p:nvSpPr>
        <p:spPr>
          <a:xfrm>
            <a:off x="1524000" y="5461668"/>
            <a:ext cx="9144000" cy="1251897"/>
          </a:xfrm>
        </p:spPr>
        <p:txBody>
          <a:bodyPr>
            <a:normAutofit/>
          </a:bodyPr>
          <a:lstStyle/>
          <a:p>
            <a:r>
              <a:rPr lang="he-IL" dirty="0"/>
              <a:t>סיפור ופעילות</a:t>
            </a:r>
          </a:p>
          <a:p>
            <a:endParaRPr lang="he-IL" dirty="0"/>
          </a:p>
          <a:p>
            <a:r>
              <a:rPr lang="he-IL" sz="1800" dirty="0"/>
              <a:t>כתיבה: ד"ר ניצן כהן</a:t>
            </a:r>
          </a:p>
        </p:txBody>
      </p:sp>
      <p:pic>
        <p:nvPicPr>
          <p:cNvPr id="8" name="תמונה 7">
            <a:extLst>
              <a:ext uri="{FF2B5EF4-FFF2-40B4-BE49-F238E27FC236}">
                <a16:creationId xmlns:a16="http://schemas.microsoft.com/office/drawing/2014/main" id="{EAFF9E3A-AB9B-5436-655E-3EC74C35CB3B}"/>
              </a:ext>
            </a:extLst>
          </p:cNvPr>
          <p:cNvPicPr>
            <a:picLocks noChangeAspect="1"/>
          </p:cNvPicPr>
          <p:nvPr/>
        </p:nvPicPr>
        <p:blipFill>
          <a:blip r:embed="rId4"/>
          <a:stretch>
            <a:fillRect/>
          </a:stretch>
        </p:blipFill>
        <p:spPr>
          <a:xfrm>
            <a:off x="195787" y="5514544"/>
            <a:ext cx="1164437" cy="1146147"/>
          </a:xfrm>
          <a:prstGeom prst="rect">
            <a:avLst/>
          </a:prstGeom>
        </p:spPr>
      </p:pic>
      <p:pic>
        <p:nvPicPr>
          <p:cNvPr id="10" name="תמונה 9" descr="תמונה שמכילה סרט מצויר, עיגול, גרפיקה, לוגו&#10;&#10;תוכן בינה מלאכותית גנרטיבית עשוי להיות שגוי.">
            <a:extLst>
              <a:ext uri="{FF2B5EF4-FFF2-40B4-BE49-F238E27FC236}">
                <a16:creationId xmlns:a16="http://schemas.microsoft.com/office/drawing/2014/main" id="{2436CE0A-50C6-7560-7C0E-F72559132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0927" y="5898786"/>
            <a:ext cx="2270241" cy="539495"/>
          </a:xfrm>
          <a:prstGeom prst="rect">
            <a:avLst/>
          </a:prstGeom>
        </p:spPr>
      </p:pic>
      <p:pic>
        <p:nvPicPr>
          <p:cNvPr id="12" name="תמונה 11">
            <a:extLst>
              <a:ext uri="{FF2B5EF4-FFF2-40B4-BE49-F238E27FC236}">
                <a16:creationId xmlns:a16="http://schemas.microsoft.com/office/drawing/2014/main" id="{2F94A4B6-47A0-DAAB-55E0-EB6403F4F76F}"/>
              </a:ext>
            </a:extLst>
          </p:cNvPr>
          <p:cNvPicPr>
            <a:picLocks noChangeAspect="1"/>
          </p:cNvPicPr>
          <p:nvPr/>
        </p:nvPicPr>
        <p:blipFill>
          <a:blip r:embed="rId6"/>
          <a:stretch>
            <a:fillRect/>
          </a:stretch>
        </p:blipFill>
        <p:spPr>
          <a:xfrm>
            <a:off x="4800599" y="2559085"/>
            <a:ext cx="2760719" cy="2724618"/>
          </a:xfrm>
          <a:prstGeom prst="rect">
            <a:avLst/>
          </a:prstGeom>
        </p:spPr>
      </p:pic>
      <p:pic>
        <p:nvPicPr>
          <p:cNvPr id="4" name="צליל מוקלט">
            <a:hlinkClick r:id="" action="ppaction://media"/>
            <a:extLst>
              <a:ext uri="{FF2B5EF4-FFF2-40B4-BE49-F238E27FC236}">
                <a16:creationId xmlns:a16="http://schemas.microsoft.com/office/drawing/2014/main" id="{970907E5-F175-DCFE-964E-4887BE32D59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
        <p:nvSpPr>
          <p:cNvPr id="5" name="מלבן 4">
            <a:extLst>
              <a:ext uri="{FF2B5EF4-FFF2-40B4-BE49-F238E27FC236}">
                <a16:creationId xmlns:a16="http://schemas.microsoft.com/office/drawing/2014/main" id="{EABB592D-A1ED-2645-9C9B-D4396744DFF9}"/>
              </a:ext>
            </a:extLst>
          </p:cNvPr>
          <p:cNvSpPr/>
          <p:nvPr/>
        </p:nvSpPr>
        <p:spPr>
          <a:xfrm>
            <a:off x="0" y="31408"/>
            <a:ext cx="12191999" cy="304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dirty="0"/>
              <a:t>סדרת סיפורי התורה בהנגשה לשונית לצעירים עם מוגבלות שכלית התפתחותית בינונית וקשה</a:t>
            </a:r>
          </a:p>
        </p:txBody>
      </p:sp>
    </p:spTree>
    <p:extLst>
      <p:ext uri="{BB962C8B-B14F-4D97-AF65-F5344CB8AC3E}">
        <p14:creationId xmlns:p14="http://schemas.microsoft.com/office/powerpoint/2010/main" val="175245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34EC3FA-282D-5BE9-31FC-09804D731D29}"/>
              </a:ext>
            </a:extLst>
          </p:cNvPr>
          <p:cNvSpPr>
            <a:spLocks noGrp="1"/>
          </p:cNvSpPr>
          <p:nvPr>
            <p:ph idx="1"/>
          </p:nvPr>
        </p:nvSpPr>
        <p:spPr>
          <a:xfrm>
            <a:off x="493776" y="463169"/>
            <a:ext cx="11317224" cy="4351338"/>
          </a:xfrm>
        </p:spPr>
        <p:txBody>
          <a:bodyPr>
            <a:normAutofit/>
          </a:bodyPr>
          <a:lstStyle/>
          <a:p>
            <a:pPr marL="0" indent="0">
              <a:buNone/>
            </a:pPr>
            <a:r>
              <a:rPr lang="he-IL" sz="3200" dirty="0"/>
              <a:t>7</a:t>
            </a:r>
            <a:r>
              <a:rPr lang="he-IL" sz="3200" b="1" dirty="0"/>
              <a:t>. לבעל אסור לחפש אישה אחרת, לאישה אסור לחפש בעל אחר</a:t>
            </a:r>
          </a:p>
          <a:p>
            <a:pPr marL="0" indent="0">
              <a:buNone/>
            </a:pPr>
            <a:endParaRPr lang="he-IL" sz="3200" dirty="0"/>
          </a:p>
          <a:p>
            <a:endParaRPr lang="he-IL" sz="3200" dirty="0"/>
          </a:p>
          <a:p>
            <a:endParaRPr lang="he-IL" sz="3200" dirty="0"/>
          </a:p>
        </p:txBody>
      </p:sp>
      <p:pic>
        <p:nvPicPr>
          <p:cNvPr id="6" name="תמונה 5">
            <a:extLst>
              <a:ext uri="{FF2B5EF4-FFF2-40B4-BE49-F238E27FC236}">
                <a16:creationId xmlns:a16="http://schemas.microsoft.com/office/drawing/2014/main" id="{B62A1C9A-7C11-5E0D-4223-25761B543ECA}"/>
              </a:ext>
            </a:extLst>
          </p:cNvPr>
          <p:cNvPicPr>
            <a:picLocks noChangeAspect="1"/>
          </p:cNvPicPr>
          <p:nvPr/>
        </p:nvPicPr>
        <p:blipFill>
          <a:blip r:embed="rId4"/>
          <a:stretch>
            <a:fillRect/>
          </a:stretch>
        </p:blipFill>
        <p:spPr>
          <a:xfrm>
            <a:off x="3714750" y="1514094"/>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500AE7BA-287A-8972-EC5C-E7264BBF29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62960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5DE65F4-23AC-76C6-E170-38864AB1C102}"/>
              </a:ext>
            </a:extLst>
          </p:cNvPr>
          <p:cNvSpPr>
            <a:spLocks noGrp="1"/>
          </p:cNvSpPr>
          <p:nvPr>
            <p:ph idx="1"/>
          </p:nvPr>
        </p:nvSpPr>
        <p:spPr>
          <a:xfrm>
            <a:off x="1149096" y="691769"/>
            <a:ext cx="10515600" cy="4351338"/>
          </a:xfrm>
        </p:spPr>
        <p:txBody>
          <a:bodyPr>
            <a:normAutofit/>
          </a:bodyPr>
          <a:lstStyle/>
          <a:p>
            <a:pPr marL="0" indent="0">
              <a:buNone/>
            </a:pPr>
            <a:r>
              <a:rPr lang="he-IL" sz="3200" dirty="0"/>
              <a:t>8</a:t>
            </a:r>
            <a:r>
              <a:rPr lang="he-IL" sz="3200" b="1" dirty="0"/>
              <a:t>. אסור לגנוב</a:t>
            </a:r>
          </a:p>
          <a:p>
            <a:endParaRPr lang="he-IL" sz="3200" dirty="0"/>
          </a:p>
          <a:p>
            <a:endParaRPr lang="he-IL" sz="3200" dirty="0"/>
          </a:p>
          <a:p>
            <a:endParaRPr lang="he-IL" sz="3200" dirty="0"/>
          </a:p>
        </p:txBody>
      </p:sp>
      <p:pic>
        <p:nvPicPr>
          <p:cNvPr id="4" name="תמונה 3">
            <a:extLst>
              <a:ext uri="{FF2B5EF4-FFF2-40B4-BE49-F238E27FC236}">
                <a16:creationId xmlns:a16="http://schemas.microsoft.com/office/drawing/2014/main" id="{580566C3-43AD-273D-6371-462BDD7BD2BF}"/>
              </a:ext>
            </a:extLst>
          </p:cNvPr>
          <p:cNvPicPr>
            <a:picLocks noChangeAspect="1"/>
          </p:cNvPicPr>
          <p:nvPr/>
        </p:nvPicPr>
        <p:blipFill>
          <a:blip r:embed="rId4"/>
          <a:stretch>
            <a:fillRect/>
          </a:stretch>
        </p:blipFill>
        <p:spPr>
          <a:xfrm>
            <a:off x="-104775" y="1914112"/>
            <a:ext cx="4762500" cy="4762500"/>
          </a:xfrm>
          <a:prstGeom prst="rect">
            <a:avLst/>
          </a:prstGeom>
        </p:spPr>
      </p:pic>
      <p:pic>
        <p:nvPicPr>
          <p:cNvPr id="8" name="תמונה 7">
            <a:extLst>
              <a:ext uri="{FF2B5EF4-FFF2-40B4-BE49-F238E27FC236}">
                <a16:creationId xmlns:a16="http://schemas.microsoft.com/office/drawing/2014/main" id="{2DE1ADFE-64B8-197E-EA0D-65A87D4DE398}"/>
              </a:ext>
            </a:extLst>
          </p:cNvPr>
          <p:cNvPicPr>
            <a:picLocks noChangeAspect="1"/>
          </p:cNvPicPr>
          <p:nvPr/>
        </p:nvPicPr>
        <p:blipFill>
          <a:blip r:embed="rId5"/>
          <a:stretch>
            <a:fillRect/>
          </a:stretch>
        </p:blipFill>
        <p:spPr>
          <a:xfrm>
            <a:off x="3855149" y="2002599"/>
            <a:ext cx="4762500" cy="4762500"/>
          </a:xfrm>
          <a:prstGeom prst="rect">
            <a:avLst/>
          </a:prstGeom>
        </p:spPr>
      </p:pic>
      <p:pic>
        <p:nvPicPr>
          <p:cNvPr id="5" name="צליל מוקלט">
            <a:hlinkClick r:id="" action="ppaction://media"/>
            <a:extLst>
              <a:ext uri="{FF2B5EF4-FFF2-40B4-BE49-F238E27FC236}">
                <a16:creationId xmlns:a16="http://schemas.microsoft.com/office/drawing/2014/main" id="{F54BBE47-5B7A-67FA-D0E3-5830011D50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53408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31852AF-9208-01C8-201C-390CEB4B1D0A}"/>
              </a:ext>
            </a:extLst>
          </p:cNvPr>
          <p:cNvSpPr>
            <a:spLocks noGrp="1"/>
          </p:cNvSpPr>
          <p:nvPr>
            <p:ph idx="1"/>
          </p:nvPr>
        </p:nvSpPr>
        <p:spPr>
          <a:xfrm>
            <a:off x="1021080" y="454025"/>
            <a:ext cx="10515600" cy="4351338"/>
          </a:xfrm>
        </p:spPr>
        <p:txBody>
          <a:bodyPr>
            <a:normAutofit/>
          </a:bodyPr>
          <a:lstStyle/>
          <a:p>
            <a:pPr marL="0" indent="0">
              <a:buNone/>
            </a:pPr>
            <a:r>
              <a:rPr lang="he-IL" sz="3200" dirty="0"/>
              <a:t>9</a:t>
            </a:r>
            <a:r>
              <a:rPr lang="he-IL" sz="3200" b="1" dirty="0"/>
              <a:t>. אסור לשקר</a:t>
            </a:r>
          </a:p>
          <a:p>
            <a:endParaRPr lang="he-IL" sz="3200" dirty="0"/>
          </a:p>
          <a:p>
            <a:endParaRPr lang="he-IL" sz="3200" dirty="0"/>
          </a:p>
          <a:p>
            <a:endParaRPr lang="he-IL" sz="3200" dirty="0"/>
          </a:p>
          <a:p>
            <a:endParaRPr lang="he-IL" sz="3200" dirty="0"/>
          </a:p>
        </p:txBody>
      </p:sp>
      <p:pic>
        <p:nvPicPr>
          <p:cNvPr id="4" name="תמונה 3">
            <a:extLst>
              <a:ext uri="{FF2B5EF4-FFF2-40B4-BE49-F238E27FC236}">
                <a16:creationId xmlns:a16="http://schemas.microsoft.com/office/drawing/2014/main" id="{FC7A2453-6FDC-4722-7413-0141046EB8AA}"/>
              </a:ext>
            </a:extLst>
          </p:cNvPr>
          <p:cNvPicPr>
            <a:picLocks noChangeAspect="1"/>
          </p:cNvPicPr>
          <p:nvPr/>
        </p:nvPicPr>
        <p:blipFill>
          <a:blip r:embed="rId4"/>
          <a:stretch>
            <a:fillRect/>
          </a:stretch>
        </p:blipFill>
        <p:spPr>
          <a:xfrm>
            <a:off x="-104775" y="1914112"/>
            <a:ext cx="4762500" cy="4762500"/>
          </a:xfrm>
          <a:prstGeom prst="rect">
            <a:avLst/>
          </a:prstGeom>
        </p:spPr>
      </p:pic>
      <p:pic>
        <p:nvPicPr>
          <p:cNvPr id="8" name="תמונה 7">
            <a:extLst>
              <a:ext uri="{FF2B5EF4-FFF2-40B4-BE49-F238E27FC236}">
                <a16:creationId xmlns:a16="http://schemas.microsoft.com/office/drawing/2014/main" id="{F92EBFD9-896F-2539-3976-2534B4701C89}"/>
              </a:ext>
            </a:extLst>
          </p:cNvPr>
          <p:cNvPicPr>
            <a:picLocks noChangeAspect="1"/>
          </p:cNvPicPr>
          <p:nvPr/>
        </p:nvPicPr>
        <p:blipFill>
          <a:blip r:embed="rId5"/>
          <a:stretch>
            <a:fillRect/>
          </a:stretch>
        </p:blipFill>
        <p:spPr>
          <a:xfrm>
            <a:off x="3855149" y="1502950"/>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B08B0D77-7109-B9FE-AAF5-FB01F9AD07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6199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41DAC7A-FBFF-5729-FC59-15231B81325D}"/>
              </a:ext>
            </a:extLst>
          </p:cNvPr>
          <p:cNvSpPr>
            <a:spLocks noGrp="1"/>
          </p:cNvSpPr>
          <p:nvPr>
            <p:ph idx="1"/>
          </p:nvPr>
        </p:nvSpPr>
        <p:spPr>
          <a:xfrm>
            <a:off x="1085088" y="426593"/>
            <a:ext cx="10515600" cy="4351338"/>
          </a:xfrm>
        </p:spPr>
        <p:txBody>
          <a:bodyPr>
            <a:normAutofit/>
          </a:bodyPr>
          <a:lstStyle/>
          <a:p>
            <a:pPr marL="0" indent="0">
              <a:buNone/>
            </a:pPr>
            <a:r>
              <a:rPr lang="he-IL" sz="3200" dirty="0"/>
              <a:t>10</a:t>
            </a:r>
            <a:r>
              <a:rPr lang="he-IL" sz="3200" b="1" dirty="0"/>
              <a:t>. אסור לקנא בחבר </a:t>
            </a:r>
            <a:r>
              <a:rPr lang="he-IL" sz="3200" dirty="0"/>
              <a:t>(לרצות את הדברים שיש לחבר)</a:t>
            </a:r>
          </a:p>
          <a:p>
            <a:endParaRPr lang="he-IL" sz="3200" dirty="0"/>
          </a:p>
          <a:p>
            <a:endParaRPr lang="he-IL" sz="3200" dirty="0"/>
          </a:p>
          <a:p>
            <a:endParaRPr lang="he-IL" sz="3200" dirty="0"/>
          </a:p>
          <a:p>
            <a:endParaRPr lang="he-IL" sz="3200" dirty="0"/>
          </a:p>
          <a:p>
            <a:endParaRPr lang="he-IL" sz="3200" dirty="0"/>
          </a:p>
        </p:txBody>
      </p:sp>
      <p:pic>
        <p:nvPicPr>
          <p:cNvPr id="4" name="תמונה 3">
            <a:extLst>
              <a:ext uri="{FF2B5EF4-FFF2-40B4-BE49-F238E27FC236}">
                <a16:creationId xmlns:a16="http://schemas.microsoft.com/office/drawing/2014/main" id="{65720FB9-7135-B893-EE3C-BDC7B6D278DA}"/>
              </a:ext>
            </a:extLst>
          </p:cNvPr>
          <p:cNvPicPr>
            <a:picLocks noChangeAspect="1"/>
          </p:cNvPicPr>
          <p:nvPr/>
        </p:nvPicPr>
        <p:blipFill>
          <a:blip r:embed="rId4"/>
          <a:stretch>
            <a:fillRect/>
          </a:stretch>
        </p:blipFill>
        <p:spPr>
          <a:xfrm>
            <a:off x="-104775" y="1914112"/>
            <a:ext cx="4762500" cy="4762500"/>
          </a:xfrm>
          <a:prstGeom prst="rect">
            <a:avLst/>
          </a:prstGeom>
        </p:spPr>
      </p:pic>
      <p:pic>
        <p:nvPicPr>
          <p:cNvPr id="8" name="תמונה 7">
            <a:extLst>
              <a:ext uri="{FF2B5EF4-FFF2-40B4-BE49-F238E27FC236}">
                <a16:creationId xmlns:a16="http://schemas.microsoft.com/office/drawing/2014/main" id="{A9100065-5558-855E-ACE3-16387209509C}"/>
              </a:ext>
            </a:extLst>
          </p:cNvPr>
          <p:cNvPicPr>
            <a:picLocks noChangeAspect="1"/>
          </p:cNvPicPr>
          <p:nvPr/>
        </p:nvPicPr>
        <p:blipFill>
          <a:blip r:embed="rId5"/>
          <a:stretch>
            <a:fillRect/>
          </a:stretch>
        </p:blipFill>
        <p:spPr>
          <a:xfrm>
            <a:off x="3714750" y="1884362"/>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2F63F7D9-926C-5E54-1C64-AE9C2116BF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5379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84BD02-B762-0E9A-4184-E6A2581F95C0}"/>
              </a:ext>
            </a:extLst>
          </p:cNvPr>
          <p:cNvSpPr>
            <a:spLocks noGrp="1"/>
          </p:cNvSpPr>
          <p:nvPr>
            <p:ph type="title"/>
          </p:nvPr>
        </p:nvSpPr>
        <p:spPr/>
        <p:txBody>
          <a:bodyPr>
            <a:normAutofit/>
          </a:bodyPr>
          <a:lstStyle/>
          <a:p>
            <a:pPr algn="ctr"/>
            <a:r>
              <a:rPr lang="he-IL" sz="6000" b="1">
                <a:cs typeface="+mn-cs"/>
              </a:rPr>
              <a:t>סוף הסיפור</a:t>
            </a:r>
          </a:p>
        </p:txBody>
      </p:sp>
      <p:pic>
        <p:nvPicPr>
          <p:cNvPr id="6" name="תמונה 5">
            <a:extLst>
              <a:ext uri="{FF2B5EF4-FFF2-40B4-BE49-F238E27FC236}">
                <a16:creationId xmlns:a16="http://schemas.microsoft.com/office/drawing/2014/main" id="{370EC5FB-9137-82C6-838D-BEE66A630278}"/>
              </a:ext>
            </a:extLst>
          </p:cNvPr>
          <p:cNvPicPr>
            <a:picLocks noChangeAspect="1"/>
          </p:cNvPicPr>
          <p:nvPr/>
        </p:nvPicPr>
        <p:blipFill>
          <a:blip r:embed="rId4"/>
          <a:stretch>
            <a:fillRect/>
          </a:stretch>
        </p:blipFill>
        <p:spPr>
          <a:xfrm>
            <a:off x="3586734" y="1623822"/>
            <a:ext cx="4762500" cy="4762500"/>
          </a:xfrm>
          <a:prstGeom prst="rect">
            <a:avLst/>
          </a:prstGeom>
        </p:spPr>
      </p:pic>
      <p:pic>
        <p:nvPicPr>
          <p:cNvPr id="3" name="צליל מוקלט">
            <a:hlinkClick r:id="" action="ppaction://media"/>
            <a:extLst>
              <a:ext uri="{FF2B5EF4-FFF2-40B4-BE49-F238E27FC236}">
                <a16:creationId xmlns:a16="http://schemas.microsoft.com/office/drawing/2014/main" id="{FFD6DD4E-7EB5-A227-4A43-55E3083923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78180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530667-AB71-0FEB-772C-26ACFA4ADD7E}"/>
              </a:ext>
            </a:extLst>
          </p:cNvPr>
          <p:cNvSpPr>
            <a:spLocks noGrp="1"/>
          </p:cNvSpPr>
          <p:nvPr>
            <p:ph type="title"/>
          </p:nvPr>
        </p:nvSpPr>
        <p:spPr/>
        <p:txBody>
          <a:bodyPr>
            <a:normAutofit/>
          </a:bodyPr>
          <a:lstStyle/>
          <a:p>
            <a:pPr algn="ctr"/>
            <a:r>
              <a:rPr lang="he-IL" sz="6000" b="1" dirty="0">
                <a:cs typeface="+mn-cs"/>
              </a:rPr>
              <a:t>פעילות לתלמיד</a:t>
            </a:r>
          </a:p>
        </p:txBody>
      </p:sp>
      <p:sp>
        <p:nvSpPr>
          <p:cNvPr id="3" name="מציין מיקום תוכן 2">
            <a:extLst>
              <a:ext uri="{FF2B5EF4-FFF2-40B4-BE49-F238E27FC236}">
                <a16:creationId xmlns:a16="http://schemas.microsoft.com/office/drawing/2014/main" id="{BDB07C1D-0A45-D0D2-9CC4-344A027FC77D}"/>
              </a:ext>
            </a:extLst>
          </p:cNvPr>
          <p:cNvSpPr>
            <a:spLocks noGrp="1"/>
          </p:cNvSpPr>
          <p:nvPr>
            <p:ph idx="1"/>
          </p:nvPr>
        </p:nvSpPr>
        <p:spPr/>
        <p:txBody>
          <a:bodyPr/>
          <a:lstStyle/>
          <a:p>
            <a:r>
              <a:rPr lang="he-IL" dirty="0"/>
              <a:t>זוהי פעילות הדורשת שיפוט</a:t>
            </a:r>
          </a:p>
          <a:p>
            <a:r>
              <a:rPr lang="he-IL" dirty="0"/>
              <a:t>שאל את התלמיד: "האם </a:t>
            </a:r>
            <a:r>
              <a:rPr lang="en-US" dirty="0"/>
              <a:t>X</a:t>
            </a:r>
            <a:r>
              <a:rPr lang="he-IL" dirty="0"/>
              <a:t> התנהג לפי החוק?"</a:t>
            </a:r>
          </a:p>
        </p:txBody>
      </p:sp>
      <p:pic>
        <p:nvPicPr>
          <p:cNvPr id="4" name="תמונה 3">
            <a:extLst>
              <a:ext uri="{FF2B5EF4-FFF2-40B4-BE49-F238E27FC236}">
                <a16:creationId xmlns:a16="http://schemas.microsoft.com/office/drawing/2014/main" id="{B64317F2-C245-A7F3-0B70-3FA13CBC3001}"/>
              </a:ext>
            </a:extLst>
          </p:cNvPr>
          <p:cNvPicPr>
            <a:picLocks noChangeAspect="1"/>
          </p:cNvPicPr>
          <p:nvPr/>
        </p:nvPicPr>
        <p:blipFill>
          <a:blip r:embed="rId2"/>
          <a:stretch>
            <a:fillRect/>
          </a:stretch>
        </p:blipFill>
        <p:spPr>
          <a:xfrm>
            <a:off x="4217670" y="2941320"/>
            <a:ext cx="3134106" cy="3134106"/>
          </a:xfrm>
          <a:prstGeom prst="rect">
            <a:avLst/>
          </a:prstGeom>
        </p:spPr>
      </p:pic>
    </p:spTree>
    <p:extLst>
      <p:ext uri="{BB962C8B-B14F-4D97-AF65-F5344CB8AC3E}">
        <p14:creationId xmlns:p14="http://schemas.microsoft.com/office/powerpoint/2010/main" val="52420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2F102BD-A34A-5CC9-FBDF-EFE7C4CCA2BF}"/>
              </a:ext>
            </a:extLst>
          </p:cNvPr>
          <p:cNvSpPr>
            <a:spLocks noGrp="1"/>
          </p:cNvSpPr>
          <p:nvPr>
            <p:ph idx="1"/>
          </p:nvPr>
        </p:nvSpPr>
        <p:spPr>
          <a:xfrm>
            <a:off x="1185672" y="816217"/>
            <a:ext cx="10515600" cy="4351338"/>
          </a:xfrm>
        </p:spPr>
        <p:txBody>
          <a:bodyPr vert="horz" lIns="91440" tIns="45720" rIns="91440" bIns="45720" rtlCol="1" anchor="t">
            <a:normAutofit/>
          </a:bodyPr>
          <a:lstStyle/>
          <a:p>
            <a:r>
              <a:rPr lang="he-IL" sz="3200" dirty="0">
                <a:cs typeface="Arial"/>
              </a:rPr>
              <a:t>דני גנב את הטושים של אפרת</a:t>
            </a:r>
          </a:p>
        </p:txBody>
      </p:sp>
      <p:pic>
        <p:nvPicPr>
          <p:cNvPr id="8" name="תמונה 7">
            <a:extLst>
              <a:ext uri="{FF2B5EF4-FFF2-40B4-BE49-F238E27FC236}">
                <a16:creationId xmlns:a16="http://schemas.microsoft.com/office/drawing/2014/main" id="{5FD605A0-8222-25BF-3911-6CE69845FDDB}"/>
              </a:ext>
            </a:extLst>
          </p:cNvPr>
          <p:cNvPicPr>
            <a:picLocks noChangeAspect="1"/>
          </p:cNvPicPr>
          <p:nvPr/>
        </p:nvPicPr>
        <p:blipFill>
          <a:blip r:embed="rId4"/>
          <a:stretch>
            <a:fillRect/>
          </a:stretch>
        </p:blipFill>
        <p:spPr>
          <a:xfrm>
            <a:off x="5132070" y="231520"/>
            <a:ext cx="1213866" cy="1213866"/>
          </a:xfrm>
          <a:prstGeom prst="rect">
            <a:avLst/>
          </a:prstGeom>
        </p:spPr>
      </p:pic>
      <p:grpSp>
        <p:nvGrpSpPr>
          <p:cNvPr id="10" name="קבוצה 9">
            <a:extLst>
              <a:ext uri="{FF2B5EF4-FFF2-40B4-BE49-F238E27FC236}">
                <a16:creationId xmlns:a16="http://schemas.microsoft.com/office/drawing/2014/main" id="{37441AD6-03B8-0934-AC34-9955757E0ED4}"/>
              </a:ext>
            </a:extLst>
          </p:cNvPr>
          <p:cNvGrpSpPr/>
          <p:nvPr/>
        </p:nvGrpSpPr>
        <p:grpSpPr>
          <a:xfrm>
            <a:off x="5817108" y="989064"/>
            <a:ext cx="557784" cy="456322"/>
            <a:chOff x="6345936" y="612648"/>
            <a:chExt cx="850392" cy="849514"/>
          </a:xfrm>
        </p:grpSpPr>
        <p:sp>
          <p:nvSpPr>
            <p:cNvPr id="9" name="מלבן 8">
              <a:extLst>
                <a:ext uri="{FF2B5EF4-FFF2-40B4-BE49-F238E27FC236}">
                  <a16:creationId xmlns:a16="http://schemas.microsoft.com/office/drawing/2014/main" id="{7E407ACF-2ED8-321A-6A65-21988F92649C}"/>
                </a:ext>
              </a:extLst>
            </p:cNvPr>
            <p:cNvSpPr/>
            <p:nvPr/>
          </p:nvSpPr>
          <p:spPr>
            <a:xfrm>
              <a:off x="6345936" y="612648"/>
              <a:ext cx="850392" cy="83273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pic>
          <p:nvPicPr>
            <p:cNvPr id="6" name="תמונה 5">
              <a:extLst>
                <a:ext uri="{FF2B5EF4-FFF2-40B4-BE49-F238E27FC236}">
                  <a16:creationId xmlns:a16="http://schemas.microsoft.com/office/drawing/2014/main" id="{9925F48D-9F79-A90B-FD5C-5F38B7251A7A}"/>
                </a:ext>
              </a:extLst>
            </p:cNvPr>
            <p:cNvPicPr>
              <a:picLocks noChangeAspect="1"/>
            </p:cNvPicPr>
            <p:nvPr/>
          </p:nvPicPr>
          <p:blipFill>
            <a:blip r:embed="rId5"/>
            <a:stretch>
              <a:fillRect/>
            </a:stretch>
          </p:blipFill>
          <p:spPr>
            <a:xfrm>
              <a:off x="6345936" y="630058"/>
              <a:ext cx="832104" cy="832104"/>
            </a:xfrm>
            <a:prstGeom prst="rect">
              <a:avLst/>
            </a:prstGeom>
          </p:spPr>
        </p:pic>
      </p:grpSp>
      <p:pic>
        <p:nvPicPr>
          <p:cNvPr id="12" name="תמונה 11">
            <a:extLst>
              <a:ext uri="{FF2B5EF4-FFF2-40B4-BE49-F238E27FC236}">
                <a16:creationId xmlns:a16="http://schemas.microsoft.com/office/drawing/2014/main" id="{FB9A52B0-F1CC-330A-A790-5B5D02D2BBBB}"/>
              </a:ext>
            </a:extLst>
          </p:cNvPr>
          <p:cNvPicPr>
            <a:picLocks noChangeAspect="1"/>
          </p:cNvPicPr>
          <p:nvPr/>
        </p:nvPicPr>
        <p:blipFill>
          <a:blip r:embed="rId6"/>
          <a:stretch>
            <a:fillRect/>
          </a:stretch>
        </p:blipFill>
        <p:spPr>
          <a:xfrm>
            <a:off x="8074056" y="1326198"/>
            <a:ext cx="4762500" cy="4762500"/>
          </a:xfrm>
          <a:prstGeom prst="rect">
            <a:avLst/>
          </a:prstGeom>
        </p:spPr>
      </p:pic>
      <p:pic>
        <p:nvPicPr>
          <p:cNvPr id="13" name="תמונה 12">
            <a:hlinkClick r:id="rId7" action="ppaction://hlinksldjump"/>
            <a:extLst>
              <a:ext uri="{FF2B5EF4-FFF2-40B4-BE49-F238E27FC236}">
                <a16:creationId xmlns:a16="http://schemas.microsoft.com/office/drawing/2014/main" id="{6A915E4F-0BB7-8D8E-2881-50B3208F01DD}"/>
              </a:ext>
            </a:extLst>
          </p:cNvPr>
          <p:cNvPicPr>
            <a:picLocks noChangeAspect="1"/>
          </p:cNvPicPr>
          <p:nvPr/>
        </p:nvPicPr>
        <p:blipFill>
          <a:blip r:embed="rId6"/>
          <a:stretch>
            <a:fillRect/>
          </a:stretch>
        </p:blipFill>
        <p:spPr>
          <a:xfrm rot="10800000">
            <a:off x="-592738" y="2095500"/>
            <a:ext cx="4762500" cy="4762500"/>
          </a:xfrm>
          <a:prstGeom prst="rect">
            <a:avLst/>
          </a:prstGeom>
        </p:spPr>
      </p:pic>
      <p:pic>
        <p:nvPicPr>
          <p:cNvPr id="15" name="תמונה 14">
            <a:extLst>
              <a:ext uri="{FF2B5EF4-FFF2-40B4-BE49-F238E27FC236}">
                <a16:creationId xmlns:a16="http://schemas.microsoft.com/office/drawing/2014/main" id="{DDFF6245-4490-F761-F3CC-B5E9D32D4615}"/>
              </a:ext>
            </a:extLst>
          </p:cNvPr>
          <p:cNvPicPr>
            <a:picLocks noChangeAspect="1"/>
          </p:cNvPicPr>
          <p:nvPr/>
        </p:nvPicPr>
        <p:blipFill>
          <a:blip r:embed="rId8"/>
          <a:stretch>
            <a:fillRect/>
          </a:stretch>
        </p:blipFill>
        <p:spPr>
          <a:xfrm>
            <a:off x="10355008" y="3864916"/>
            <a:ext cx="1302639" cy="1302639"/>
          </a:xfrm>
          <a:prstGeom prst="rect">
            <a:avLst/>
          </a:prstGeom>
        </p:spPr>
      </p:pic>
      <p:pic>
        <p:nvPicPr>
          <p:cNvPr id="17" name="תמונה 16">
            <a:extLst>
              <a:ext uri="{FF2B5EF4-FFF2-40B4-BE49-F238E27FC236}">
                <a16:creationId xmlns:a16="http://schemas.microsoft.com/office/drawing/2014/main" id="{D01F2077-3D90-ABAD-8A7C-A101024C309F}"/>
              </a:ext>
            </a:extLst>
          </p:cNvPr>
          <p:cNvPicPr>
            <a:picLocks noChangeAspect="1"/>
          </p:cNvPicPr>
          <p:nvPr/>
        </p:nvPicPr>
        <p:blipFill>
          <a:blip r:embed="rId9"/>
          <a:stretch>
            <a:fillRect/>
          </a:stretch>
        </p:blipFill>
        <p:spPr>
          <a:xfrm>
            <a:off x="358902" y="3011369"/>
            <a:ext cx="1277874" cy="1277874"/>
          </a:xfrm>
          <a:prstGeom prst="rect">
            <a:avLst/>
          </a:prstGeom>
        </p:spPr>
      </p:pic>
      <p:pic>
        <p:nvPicPr>
          <p:cNvPr id="2" name="צליל מוקלט">
            <a:hlinkClick r:id="" action="ppaction://media"/>
            <a:extLst>
              <a:ext uri="{FF2B5EF4-FFF2-40B4-BE49-F238E27FC236}">
                <a16:creationId xmlns:a16="http://schemas.microsoft.com/office/drawing/2014/main" id="{8CDAB04C-C047-3F89-4765-2E5826080EE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76549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2A14F-B92B-02DA-4160-A61363FE4A3C}"/>
            </a:ext>
          </a:extLst>
        </p:cNvPr>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9E3D9DF-3AF2-05CF-8B7D-6C563DFEB2EE}"/>
              </a:ext>
            </a:extLst>
          </p:cNvPr>
          <p:cNvSpPr>
            <a:spLocks noGrp="1"/>
          </p:cNvSpPr>
          <p:nvPr>
            <p:ph idx="1"/>
          </p:nvPr>
        </p:nvSpPr>
        <p:spPr>
          <a:xfrm>
            <a:off x="1149096" y="691769"/>
            <a:ext cx="10515600" cy="4351338"/>
          </a:xfrm>
        </p:spPr>
        <p:txBody>
          <a:bodyPr vert="horz" lIns="91440" tIns="45720" rIns="91440" bIns="45720" rtlCol="1" anchor="t">
            <a:normAutofit/>
          </a:bodyPr>
          <a:lstStyle/>
          <a:p>
            <a:pPr marL="0" indent="0">
              <a:buNone/>
            </a:pPr>
            <a:r>
              <a:rPr lang="he-IL" sz="3200" b="1" dirty="0">
                <a:cs typeface="Arial"/>
              </a:rPr>
              <a:t>אסור לגנוב</a:t>
            </a:r>
          </a:p>
          <a:p>
            <a:endParaRPr lang="he-IL" sz="3200" dirty="0">
              <a:cs typeface="Arial"/>
            </a:endParaRPr>
          </a:p>
          <a:p>
            <a:endParaRPr lang="he-IL" sz="3200" dirty="0">
              <a:cs typeface="Arial"/>
            </a:endParaRPr>
          </a:p>
          <a:p>
            <a:endParaRPr lang="he-IL" sz="3200" dirty="0">
              <a:cs typeface="Arial"/>
            </a:endParaRPr>
          </a:p>
        </p:txBody>
      </p:sp>
      <p:pic>
        <p:nvPicPr>
          <p:cNvPr id="4" name="תמונה 3">
            <a:extLst>
              <a:ext uri="{FF2B5EF4-FFF2-40B4-BE49-F238E27FC236}">
                <a16:creationId xmlns:a16="http://schemas.microsoft.com/office/drawing/2014/main" id="{CA2EE609-CEA6-8D82-B6D6-297FB5B28588}"/>
              </a:ext>
            </a:extLst>
          </p:cNvPr>
          <p:cNvPicPr>
            <a:picLocks noChangeAspect="1"/>
          </p:cNvPicPr>
          <p:nvPr/>
        </p:nvPicPr>
        <p:blipFill>
          <a:blip r:embed="rId4"/>
          <a:stretch>
            <a:fillRect/>
          </a:stretch>
        </p:blipFill>
        <p:spPr>
          <a:xfrm>
            <a:off x="-104775" y="1914112"/>
            <a:ext cx="4762500" cy="4762500"/>
          </a:xfrm>
          <a:prstGeom prst="rect">
            <a:avLst/>
          </a:prstGeom>
        </p:spPr>
      </p:pic>
      <p:pic>
        <p:nvPicPr>
          <p:cNvPr id="8" name="תמונה 7">
            <a:extLst>
              <a:ext uri="{FF2B5EF4-FFF2-40B4-BE49-F238E27FC236}">
                <a16:creationId xmlns:a16="http://schemas.microsoft.com/office/drawing/2014/main" id="{0FF1B3FA-283C-B183-9E6B-7C2E12822150}"/>
              </a:ext>
            </a:extLst>
          </p:cNvPr>
          <p:cNvPicPr>
            <a:picLocks noChangeAspect="1"/>
          </p:cNvPicPr>
          <p:nvPr/>
        </p:nvPicPr>
        <p:blipFill>
          <a:blip r:embed="rId5"/>
          <a:stretch>
            <a:fillRect/>
          </a:stretch>
        </p:blipFill>
        <p:spPr>
          <a:xfrm>
            <a:off x="3855149" y="2002599"/>
            <a:ext cx="4762500" cy="4762500"/>
          </a:xfrm>
          <a:prstGeom prst="rect">
            <a:avLst/>
          </a:prstGeom>
        </p:spPr>
      </p:pic>
      <p:pic>
        <p:nvPicPr>
          <p:cNvPr id="5" name="צליל מוקלט">
            <a:hlinkClick r:id="" action="ppaction://media"/>
            <a:extLst>
              <a:ext uri="{FF2B5EF4-FFF2-40B4-BE49-F238E27FC236}">
                <a16:creationId xmlns:a16="http://schemas.microsoft.com/office/drawing/2014/main" id="{7281C0B8-4F80-8EA7-54BF-A6A7E1E4B2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0593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8403C-D0CA-9663-E976-0BE6DD9C2343}"/>
            </a:ext>
          </a:extLst>
        </p:cNvPr>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4A2A23B-D8EE-689F-4649-6CEA0D76AC22}"/>
              </a:ext>
            </a:extLst>
          </p:cNvPr>
          <p:cNvSpPr>
            <a:spLocks noGrp="1"/>
          </p:cNvSpPr>
          <p:nvPr>
            <p:ph idx="1"/>
          </p:nvPr>
        </p:nvSpPr>
        <p:spPr>
          <a:xfrm>
            <a:off x="1414272" y="479350"/>
            <a:ext cx="10515600" cy="4351338"/>
          </a:xfrm>
        </p:spPr>
        <p:txBody>
          <a:bodyPr vert="horz" lIns="91440" tIns="45720" rIns="91440" bIns="45720" rtlCol="1" anchor="t">
            <a:normAutofit/>
          </a:bodyPr>
          <a:lstStyle/>
          <a:p>
            <a:r>
              <a:rPr lang="he-IL" sz="3200" dirty="0">
                <a:cs typeface="Arial"/>
              </a:rPr>
              <a:t>איתי אכל צהריים. איתי </a:t>
            </a:r>
            <a:r>
              <a:rPr lang="he-IL" sz="3200" b="1" dirty="0">
                <a:cs typeface="Arial"/>
              </a:rPr>
              <a:t>לא</a:t>
            </a:r>
            <a:r>
              <a:rPr lang="he-IL" sz="3200" dirty="0">
                <a:cs typeface="Arial"/>
              </a:rPr>
              <a:t> שטף את הצלחת.</a:t>
            </a:r>
          </a:p>
          <a:p>
            <a:r>
              <a:rPr lang="he-IL" sz="3200" dirty="0">
                <a:cs typeface="Arial"/>
              </a:rPr>
              <a:t>אימא שאלה: "איתי, שטפת את הצלחת?"</a:t>
            </a:r>
          </a:p>
          <a:p>
            <a:r>
              <a:rPr lang="he-IL" sz="3200" dirty="0">
                <a:cs typeface="Arial"/>
              </a:rPr>
              <a:t>איתי אמר: "כן"</a:t>
            </a:r>
          </a:p>
        </p:txBody>
      </p:sp>
      <p:pic>
        <p:nvPicPr>
          <p:cNvPr id="12" name="תמונה 11">
            <a:extLst>
              <a:ext uri="{FF2B5EF4-FFF2-40B4-BE49-F238E27FC236}">
                <a16:creationId xmlns:a16="http://schemas.microsoft.com/office/drawing/2014/main" id="{07493BBF-9298-33B0-4FF2-17DA958CCF03}"/>
              </a:ext>
            </a:extLst>
          </p:cNvPr>
          <p:cNvPicPr>
            <a:picLocks noChangeAspect="1"/>
          </p:cNvPicPr>
          <p:nvPr/>
        </p:nvPicPr>
        <p:blipFill>
          <a:blip r:embed="rId4"/>
          <a:stretch>
            <a:fillRect/>
          </a:stretch>
        </p:blipFill>
        <p:spPr>
          <a:xfrm>
            <a:off x="8074056" y="1326198"/>
            <a:ext cx="4762500" cy="4762500"/>
          </a:xfrm>
          <a:prstGeom prst="rect">
            <a:avLst/>
          </a:prstGeom>
        </p:spPr>
      </p:pic>
      <p:pic>
        <p:nvPicPr>
          <p:cNvPr id="13" name="תמונה 12">
            <a:hlinkClick r:id="rId5" action="ppaction://hlinksldjump"/>
            <a:extLst>
              <a:ext uri="{FF2B5EF4-FFF2-40B4-BE49-F238E27FC236}">
                <a16:creationId xmlns:a16="http://schemas.microsoft.com/office/drawing/2014/main" id="{7114FBD5-20F0-70CE-0840-12FDEE1F9BAC}"/>
              </a:ext>
            </a:extLst>
          </p:cNvPr>
          <p:cNvPicPr>
            <a:picLocks noChangeAspect="1"/>
          </p:cNvPicPr>
          <p:nvPr/>
        </p:nvPicPr>
        <p:blipFill>
          <a:blip r:embed="rId4"/>
          <a:stretch>
            <a:fillRect/>
          </a:stretch>
        </p:blipFill>
        <p:spPr>
          <a:xfrm rot="10800000">
            <a:off x="-592738" y="2095500"/>
            <a:ext cx="4762500" cy="4762500"/>
          </a:xfrm>
          <a:prstGeom prst="rect">
            <a:avLst/>
          </a:prstGeom>
        </p:spPr>
      </p:pic>
      <p:pic>
        <p:nvPicPr>
          <p:cNvPr id="15" name="תמונה 14">
            <a:extLst>
              <a:ext uri="{FF2B5EF4-FFF2-40B4-BE49-F238E27FC236}">
                <a16:creationId xmlns:a16="http://schemas.microsoft.com/office/drawing/2014/main" id="{AB7DFE64-E20D-C78E-8341-B28393A0E370}"/>
              </a:ext>
            </a:extLst>
          </p:cNvPr>
          <p:cNvPicPr>
            <a:picLocks noChangeAspect="1"/>
          </p:cNvPicPr>
          <p:nvPr/>
        </p:nvPicPr>
        <p:blipFill>
          <a:blip r:embed="rId6"/>
          <a:stretch>
            <a:fillRect/>
          </a:stretch>
        </p:blipFill>
        <p:spPr>
          <a:xfrm>
            <a:off x="10355008" y="3864916"/>
            <a:ext cx="1302639" cy="1302639"/>
          </a:xfrm>
          <a:prstGeom prst="rect">
            <a:avLst/>
          </a:prstGeom>
        </p:spPr>
      </p:pic>
      <p:pic>
        <p:nvPicPr>
          <p:cNvPr id="17" name="תמונה 16">
            <a:extLst>
              <a:ext uri="{FF2B5EF4-FFF2-40B4-BE49-F238E27FC236}">
                <a16:creationId xmlns:a16="http://schemas.microsoft.com/office/drawing/2014/main" id="{6E85898C-4E44-03E4-1118-BEA4D0DCAA7E}"/>
              </a:ext>
            </a:extLst>
          </p:cNvPr>
          <p:cNvPicPr>
            <a:picLocks noChangeAspect="1"/>
          </p:cNvPicPr>
          <p:nvPr/>
        </p:nvPicPr>
        <p:blipFill>
          <a:blip r:embed="rId7"/>
          <a:stretch>
            <a:fillRect/>
          </a:stretch>
        </p:blipFill>
        <p:spPr>
          <a:xfrm>
            <a:off x="358902" y="3011369"/>
            <a:ext cx="1277874" cy="1277874"/>
          </a:xfrm>
          <a:prstGeom prst="rect">
            <a:avLst/>
          </a:prstGeom>
        </p:spPr>
      </p:pic>
      <p:pic>
        <p:nvPicPr>
          <p:cNvPr id="5" name="תמונה 4">
            <a:extLst>
              <a:ext uri="{FF2B5EF4-FFF2-40B4-BE49-F238E27FC236}">
                <a16:creationId xmlns:a16="http://schemas.microsoft.com/office/drawing/2014/main" id="{69F6754E-12A3-9F7A-9FA3-91F0B4571DC9}"/>
              </a:ext>
            </a:extLst>
          </p:cNvPr>
          <p:cNvPicPr>
            <a:picLocks noChangeAspect="1"/>
          </p:cNvPicPr>
          <p:nvPr/>
        </p:nvPicPr>
        <p:blipFill>
          <a:blip r:embed="rId8"/>
          <a:stretch>
            <a:fillRect/>
          </a:stretch>
        </p:blipFill>
        <p:spPr>
          <a:xfrm>
            <a:off x="3211928" y="241145"/>
            <a:ext cx="957834" cy="957834"/>
          </a:xfrm>
          <a:prstGeom prst="rect">
            <a:avLst/>
          </a:prstGeom>
        </p:spPr>
      </p:pic>
      <p:pic>
        <p:nvPicPr>
          <p:cNvPr id="7" name="תמונה 6">
            <a:extLst>
              <a:ext uri="{FF2B5EF4-FFF2-40B4-BE49-F238E27FC236}">
                <a16:creationId xmlns:a16="http://schemas.microsoft.com/office/drawing/2014/main" id="{069336E3-2E43-07F6-9CE1-1883E5DE5B7B}"/>
              </a:ext>
            </a:extLst>
          </p:cNvPr>
          <p:cNvPicPr>
            <a:picLocks noChangeAspect="1"/>
          </p:cNvPicPr>
          <p:nvPr/>
        </p:nvPicPr>
        <p:blipFill>
          <a:blip r:embed="rId7"/>
          <a:stretch>
            <a:fillRect/>
          </a:stretch>
        </p:blipFill>
        <p:spPr>
          <a:xfrm>
            <a:off x="4082652" y="413881"/>
            <a:ext cx="612363" cy="612363"/>
          </a:xfrm>
          <a:prstGeom prst="rect">
            <a:avLst/>
          </a:prstGeom>
        </p:spPr>
      </p:pic>
      <p:pic>
        <p:nvPicPr>
          <p:cNvPr id="2" name="צליל מוקלט">
            <a:hlinkClick r:id="" action="ppaction://media"/>
            <a:extLst>
              <a:ext uri="{FF2B5EF4-FFF2-40B4-BE49-F238E27FC236}">
                <a16:creationId xmlns:a16="http://schemas.microsoft.com/office/drawing/2014/main" id="{E4D78772-811A-97FA-AD88-848D8BFB145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86781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DDECD-9CC4-21B3-0092-E894C09D7C43}"/>
            </a:ext>
          </a:extLst>
        </p:cNvPr>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5502767-6123-480F-504E-B35D8D93DAEC}"/>
              </a:ext>
            </a:extLst>
          </p:cNvPr>
          <p:cNvSpPr>
            <a:spLocks noGrp="1"/>
          </p:cNvSpPr>
          <p:nvPr>
            <p:ph idx="1"/>
          </p:nvPr>
        </p:nvSpPr>
        <p:spPr>
          <a:xfrm>
            <a:off x="1021080" y="454025"/>
            <a:ext cx="10515600" cy="4351338"/>
          </a:xfrm>
        </p:spPr>
        <p:txBody>
          <a:bodyPr vert="horz" lIns="91440" tIns="45720" rIns="91440" bIns="45720" rtlCol="1" anchor="t">
            <a:normAutofit/>
          </a:bodyPr>
          <a:lstStyle/>
          <a:p>
            <a:pPr marL="0" indent="0">
              <a:buNone/>
            </a:pPr>
            <a:r>
              <a:rPr lang="he-IL" sz="3200" b="1" dirty="0">
                <a:cs typeface="Arial"/>
              </a:rPr>
              <a:t>אסור לשקר</a:t>
            </a:r>
          </a:p>
          <a:p>
            <a:endParaRPr lang="he-IL" sz="3200" dirty="0">
              <a:cs typeface="Arial"/>
            </a:endParaRPr>
          </a:p>
          <a:p>
            <a:endParaRPr lang="he-IL" sz="3200" dirty="0">
              <a:cs typeface="Arial"/>
            </a:endParaRPr>
          </a:p>
          <a:p>
            <a:endParaRPr lang="he-IL" sz="3200" dirty="0">
              <a:cs typeface="Arial"/>
            </a:endParaRPr>
          </a:p>
          <a:p>
            <a:endParaRPr lang="he-IL" sz="3200" dirty="0">
              <a:cs typeface="Arial"/>
            </a:endParaRPr>
          </a:p>
        </p:txBody>
      </p:sp>
      <p:pic>
        <p:nvPicPr>
          <p:cNvPr id="4" name="תמונה 3">
            <a:extLst>
              <a:ext uri="{FF2B5EF4-FFF2-40B4-BE49-F238E27FC236}">
                <a16:creationId xmlns:a16="http://schemas.microsoft.com/office/drawing/2014/main" id="{DF76E488-B6F8-B298-D685-30EE9BB45ECC}"/>
              </a:ext>
            </a:extLst>
          </p:cNvPr>
          <p:cNvPicPr>
            <a:picLocks noChangeAspect="1"/>
          </p:cNvPicPr>
          <p:nvPr/>
        </p:nvPicPr>
        <p:blipFill>
          <a:blip r:embed="rId4"/>
          <a:stretch>
            <a:fillRect/>
          </a:stretch>
        </p:blipFill>
        <p:spPr>
          <a:xfrm>
            <a:off x="-104775" y="1914112"/>
            <a:ext cx="4762500" cy="4762500"/>
          </a:xfrm>
          <a:prstGeom prst="rect">
            <a:avLst/>
          </a:prstGeom>
        </p:spPr>
      </p:pic>
      <p:pic>
        <p:nvPicPr>
          <p:cNvPr id="8" name="תמונה 7">
            <a:extLst>
              <a:ext uri="{FF2B5EF4-FFF2-40B4-BE49-F238E27FC236}">
                <a16:creationId xmlns:a16="http://schemas.microsoft.com/office/drawing/2014/main" id="{52DEF958-E4B8-A7B4-9832-96B6832CB55B}"/>
              </a:ext>
            </a:extLst>
          </p:cNvPr>
          <p:cNvPicPr>
            <a:picLocks noChangeAspect="1"/>
          </p:cNvPicPr>
          <p:nvPr/>
        </p:nvPicPr>
        <p:blipFill>
          <a:blip r:embed="rId5"/>
          <a:stretch>
            <a:fillRect/>
          </a:stretch>
        </p:blipFill>
        <p:spPr>
          <a:xfrm>
            <a:off x="3855149" y="1502950"/>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CEF04E3E-617B-E2AA-C45F-5F5652AC40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7964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DBAE4AB-DD88-85C1-E012-BFDB6FB0582C}"/>
              </a:ext>
            </a:extLst>
          </p:cNvPr>
          <p:cNvSpPr>
            <a:spLocks noGrp="1"/>
          </p:cNvSpPr>
          <p:nvPr>
            <p:ph idx="1"/>
          </p:nvPr>
        </p:nvSpPr>
        <p:spPr>
          <a:xfrm>
            <a:off x="1301497" y="591185"/>
            <a:ext cx="10515600" cy="4351338"/>
          </a:xfrm>
        </p:spPr>
        <p:txBody>
          <a:bodyPr>
            <a:normAutofit/>
          </a:bodyPr>
          <a:lstStyle/>
          <a:p>
            <a:r>
              <a:rPr lang="he-IL" sz="3200" dirty="0"/>
              <a:t>משה היה מנהיג (מנהל) של עם ישראל.</a:t>
            </a:r>
          </a:p>
          <a:p>
            <a:r>
              <a:rPr lang="he-IL" sz="3200" dirty="0"/>
              <a:t>אלוהים נתן למשה את לוחות הברית.</a:t>
            </a:r>
          </a:p>
          <a:p>
            <a:r>
              <a:rPr lang="he-IL" sz="3200" dirty="0"/>
              <a:t>על לוחות הברית כתובים 10 דיברות.</a:t>
            </a:r>
          </a:p>
          <a:p>
            <a:r>
              <a:rPr lang="he-IL" sz="3200" dirty="0"/>
              <a:t>דיברות זה חוקים.</a:t>
            </a:r>
          </a:p>
          <a:p>
            <a:r>
              <a:rPr lang="he-IL" sz="3200" dirty="0"/>
              <a:t>עם ישראל משתדל להתנהג לפי החוקים.</a:t>
            </a:r>
          </a:p>
        </p:txBody>
      </p:sp>
      <p:pic>
        <p:nvPicPr>
          <p:cNvPr id="4" name="תמונה 3">
            <a:extLst>
              <a:ext uri="{FF2B5EF4-FFF2-40B4-BE49-F238E27FC236}">
                <a16:creationId xmlns:a16="http://schemas.microsoft.com/office/drawing/2014/main" id="{6A4704D1-B3BD-4234-1470-E8B1B5F1FF4F}"/>
              </a:ext>
            </a:extLst>
          </p:cNvPr>
          <p:cNvPicPr>
            <a:picLocks noChangeAspect="1"/>
          </p:cNvPicPr>
          <p:nvPr/>
        </p:nvPicPr>
        <p:blipFill>
          <a:blip r:embed="rId4"/>
          <a:stretch>
            <a:fillRect/>
          </a:stretch>
        </p:blipFill>
        <p:spPr>
          <a:xfrm>
            <a:off x="374903" y="1362456"/>
            <a:ext cx="5086261" cy="5019750"/>
          </a:xfrm>
          <a:prstGeom prst="rect">
            <a:avLst/>
          </a:prstGeom>
        </p:spPr>
      </p:pic>
      <p:pic>
        <p:nvPicPr>
          <p:cNvPr id="2" name="צליל מוקלט">
            <a:hlinkClick r:id="" action="ppaction://media"/>
            <a:extLst>
              <a:ext uri="{FF2B5EF4-FFF2-40B4-BE49-F238E27FC236}">
                <a16:creationId xmlns:a16="http://schemas.microsoft.com/office/drawing/2014/main" id="{6719F1AD-6B1C-81DC-5D04-5C8FC2A7E6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45712" y="387985"/>
            <a:ext cx="406400" cy="406400"/>
          </a:xfrm>
          <a:prstGeom prst="rect">
            <a:avLst/>
          </a:prstGeom>
        </p:spPr>
      </p:pic>
    </p:spTree>
    <p:extLst>
      <p:ext uri="{BB962C8B-B14F-4D97-AF65-F5344CB8AC3E}">
        <p14:creationId xmlns:p14="http://schemas.microsoft.com/office/powerpoint/2010/main" val="176711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F2E4C-D480-AA1A-18FE-5064065A84C1}"/>
            </a:ext>
          </a:extLst>
        </p:cNvPr>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9CA3B35-30C1-2385-1C41-DB14071B80E6}"/>
              </a:ext>
            </a:extLst>
          </p:cNvPr>
          <p:cNvSpPr>
            <a:spLocks noGrp="1"/>
          </p:cNvSpPr>
          <p:nvPr>
            <p:ph idx="1"/>
          </p:nvPr>
        </p:nvSpPr>
        <p:spPr>
          <a:xfrm>
            <a:off x="1414272" y="615049"/>
            <a:ext cx="10515600" cy="4351338"/>
          </a:xfrm>
        </p:spPr>
        <p:txBody>
          <a:bodyPr vert="horz" lIns="91440" tIns="45720" rIns="91440" bIns="45720" rtlCol="1" anchor="t">
            <a:normAutofit/>
          </a:bodyPr>
          <a:lstStyle/>
          <a:p>
            <a:r>
              <a:rPr lang="he-IL" sz="3200" dirty="0">
                <a:cs typeface="Arial"/>
              </a:rPr>
              <a:t>אמא אמרה לגלית: "תיכנסי להתרחץ"</a:t>
            </a:r>
          </a:p>
          <a:p>
            <a:r>
              <a:rPr lang="he-IL" sz="3200" dirty="0">
                <a:cs typeface="Arial"/>
              </a:rPr>
              <a:t>גלית אמרה לאמא: "בסדר אימא"</a:t>
            </a:r>
          </a:p>
        </p:txBody>
      </p:sp>
      <p:pic>
        <p:nvPicPr>
          <p:cNvPr id="12" name="תמונה 11">
            <a:hlinkClick r:id="rId4" action="ppaction://hlinksldjump"/>
            <a:extLst>
              <a:ext uri="{FF2B5EF4-FFF2-40B4-BE49-F238E27FC236}">
                <a16:creationId xmlns:a16="http://schemas.microsoft.com/office/drawing/2014/main" id="{6A70596F-F428-78A5-5D3A-359D5E11089D}"/>
              </a:ext>
            </a:extLst>
          </p:cNvPr>
          <p:cNvPicPr>
            <a:picLocks noChangeAspect="1"/>
          </p:cNvPicPr>
          <p:nvPr/>
        </p:nvPicPr>
        <p:blipFill>
          <a:blip r:embed="rId5"/>
          <a:stretch>
            <a:fillRect/>
          </a:stretch>
        </p:blipFill>
        <p:spPr>
          <a:xfrm>
            <a:off x="8074056" y="1326198"/>
            <a:ext cx="4762500" cy="4762500"/>
          </a:xfrm>
          <a:prstGeom prst="rect">
            <a:avLst/>
          </a:prstGeom>
        </p:spPr>
      </p:pic>
      <p:pic>
        <p:nvPicPr>
          <p:cNvPr id="13" name="תמונה 12">
            <a:extLst>
              <a:ext uri="{FF2B5EF4-FFF2-40B4-BE49-F238E27FC236}">
                <a16:creationId xmlns:a16="http://schemas.microsoft.com/office/drawing/2014/main" id="{F46829F3-65C9-7C81-C28C-E7BC49DABF62}"/>
              </a:ext>
            </a:extLst>
          </p:cNvPr>
          <p:cNvPicPr>
            <a:picLocks noChangeAspect="1"/>
          </p:cNvPicPr>
          <p:nvPr/>
        </p:nvPicPr>
        <p:blipFill>
          <a:blip r:embed="rId5"/>
          <a:stretch>
            <a:fillRect/>
          </a:stretch>
        </p:blipFill>
        <p:spPr>
          <a:xfrm rot="10800000">
            <a:off x="-592738" y="2095500"/>
            <a:ext cx="4762500" cy="4762500"/>
          </a:xfrm>
          <a:prstGeom prst="rect">
            <a:avLst/>
          </a:prstGeom>
        </p:spPr>
      </p:pic>
      <p:pic>
        <p:nvPicPr>
          <p:cNvPr id="15" name="תמונה 14">
            <a:extLst>
              <a:ext uri="{FF2B5EF4-FFF2-40B4-BE49-F238E27FC236}">
                <a16:creationId xmlns:a16="http://schemas.microsoft.com/office/drawing/2014/main" id="{87F7BA45-5CAB-CD89-5F7F-1D5110095E44}"/>
              </a:ext>
            </a:extLst>
          </p:cNvPr>
          <p:cNvPicPr>
            <a:picLocks noChangeAspect="1"/>
          </p:cNvPicPr>
          <p:nvPr/>
        </p:nvPicPr>
        <p:blipFill>
          <a:blip r:embed="rId6"/>
          <a:stretch>
            <a:fillRect/>
          </a:stretch>
        </p:blipFill>
        <p:spPr>
          <a:xfrm>
            <a:off x="10355008" y="3864916"/>
            <a:ext cx="1302639" cy="1302639"/>
          </a:xfrm>
          <a:prstGeom prst="rect">
            <a:avLst/>
          </a:prstGeom>
        </p:spPr>
      </p:pic>
      <p:pic>
        <p:nvPicPr>
          <p:cNvPr id="17" name="תמונה 16">
            <a:extLst>
              <a:ext uri="{FF2B5EF4-FFF2-40B4-BE49-F238E27FC236}">
                <a16:creationId xmlns:a16="http://schemas.microsoft.com/office/drawing/2014/main" id="{CDE857B1-D960-9F0D-FD82-35AC79804859}"/>
              </a:ext>
            </a:extLst>
          </p:cNvPr>
          <p:cNvPicPr>
            <a:picLocks noChangeAspect="1"/>
          </p:cNvPicPr>
          <p:nvPr/>
        </p:nvPicPr>
        <p:blipFill>
          <a:blip r:embed="rId7"/>
          <a:stretch>
            <a:fillRect/>
          </a:stretch>
        </p:blipFill>
        <p:spPr>
          <a:xfrm>
            <a:off x="358902" y="3011369"/>
            <a:ext cx="1277874" cy="1277874"/>
          </a:xfrm>
          <a:prstGeom prst="rect">
            <a:avLst/>
          </a:prstGeom>
        </p:spPr>
      </p:pic>
      <p:pic>
        <p:nvPicPr>
          <p:cNvPr id="4" name="תמונה 3">
            <a:extLst>
              <a:ext uri="{FF2B5EF4-FFF2-40B4-BE49-F238E27FC236}">
                <a16:creationId xmlns:a16="http://schemas.microsoft.com/office/drawing/2014/main" id="{DD19C25C-393D-3A42-46EE-006FFF714937}"/>
              </a:ext>
            </a:extLst>
          </p:cNvPr>
          <p:cNvPicPr>
            <a:picLocks noChangeAspect="1"/>
          </p:cNvPicPr>
          <p:nvPr/>
        </p:nvPicPr>
        <p:blipFill>
          <a:blip r:embed="rId8"/>
          <a:stretch>
            <a:fillRect/>
          </a:stretch>
        </p:blipFill>
        <p:spPr>
          <a:xfrm>
            <a:off x="4927854" y="177280"/>
            <a:ext cx="1021842" cy="1021842"/>
          </a:xfrm>
          <a:prstGeom prst="rect">
            <a:avLst/>
          </a:prstGeom>
        </p:spPr>
      </p:pic>
      <p:pic>
        <p:nvPicPr>
          <p:cNvPr id="2" name="צליל מוקלט">
            <a:hlinkClick r:id="" action="ppaction://media"/>
            <a:extLst>
              <a:ext uri="{FF2B5EF4-FFF2-40B4-BE49-F238E27FC236}">
                <a16:creationId xmlns:a16="http://schemas.microsoft.com/office/drawing/2014/main" id="{2B2C17E6-EBA0-56A7-B1D6-CEE1DE4756C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9998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8EA35-F04E-6B96-BCB0-275BB61F5AD8}"/>
            </a:ext>
          </a:extLst>
        </p:cNvPr>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0F3CEF9-A93C-0C57-750C-F8D510DC316C}"/>
              </a:ext>
            </a:extLst>
          </p:cNvPr>
          <p:cNvSpPr>
            <a:spLocks noGrp="1"/>
          </p:cNvSpPr>
          <p:nvPr>
            <p:ph idx="1"/>
          </p:nvPr>
        </p:nvSpPr>
        <p:spPr>
          <a:xfrm>
            <a:off x="1313688" y="380873"/>
            <a:ext cx="10515600" cy="4351338"/>
          </a:xfrm>
        </p:spPr>
        <p:txBody>
          <a:bodyPr vert="horz" lIns="91440" tIns="45720" rIns="91440" bIns="45720" rtlCol="1" anchor="t">
            <a:normAutofit/>
          </a:bodyPr>
          <a:lstStyle/>
          <a:p>
            <a:pPr marL="0" indent="0">
              <a:buNone/>
            </a:pPr>
            <a:r>
              <a:rPr lang="he-IL" sz="3200" b="1" dirty="0">
                <a:cs typeface="Arial"/>
              </a:rPr>
              <a:t>חשוב להתייחס יפה לאמא ולאבא</a:t>
            </a:r>
          </a:p>
          <a:p>
            <a:pPr marL="0" indent="0">
              <a:buNone/>
            </a:pPr>
            <a:r>
              <a:rPr lang="he-IL" sz="3200" dirty="0">
                <a:cs typeface="Arial"/>
              </a:rPr>
              <a:t>צריך לעזור להורים, לדבר אליהם יפה ולעשות מה שהם מבקשים.</a:t>
            </a:r>
          </a:p>
          <a:p>
            <a:endParaRPr lang="he-IL" sz="3200" dirty="0">
              <a:cs typeface="Arial"/>
            </a:endParaRPr>
          </a:p>
          <a:p>
            <a:endParaRPr lang="he-IL" sz="3200" dirty="0">
              <a:cs typeface="Arial"/>
            </a:endParaRPr>
          </a:p>
        </p:txBody>
      </p:sp>
      <p:pic>
        <p:nvPicPr>
          <p:cNvPr id="8" name="תמונה 7">
            <a:extLst>
              <a:ext uri="{FF2B5EF4-FFF2-40B4-BE49-F238E27FC236}">
                <a16:creationId xmlns:a16="http://schemas.microsoft.com/office/drawing/2014/main" id="{F222265C-007B-5DCD-A131-0B6D695C9EA9}"/>
              </a:ext>
            </a:extLst>
          </p:cNvPr>
          <p:cNvPicPr>
            <a:picLocks noChangeAspect="1"/>
          </p:cNvPicPr>
          <p:nvPr/>
        </p:nvPicPr>
        <p:blipFill>
          <a:blip r:embed="rId4"/>
          <a:stretch>
            <a:fillRect/>
          </a:stretch>
        </p:blipFill>
        <p:spPr>
          <a:xfrm>
            <a:off x="4491990" y="2095500"/>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F0CE6689-D8FE-6A4D-E8B2-65EA86967A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15470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CD7AB25-E165-7854-D0B3-D276748DB526}"/>
              </a:ext>
            </a:extLst>
          </p:cNvPr>
          <p:cNvSpPr>
            <a:spLocks noGrp="1"/>
          </p:cNvSpPr>
          <p:nvPr>
            <p:ph idx="1"/>
          </p:nvPr>
        </p:nvSpPr>
        <p:spPr>
          <a:xfrm>
            <a:off x="902208" y="435737"/>
            <a:ext cx="10515600" cy="4351338"/>
          </a:xfrm>
        </p:spPr>
        <p:txBody>
          <a:bodyPr vert="horz" lIns="91440" tIns="45720" rIns="91440" bIns="45720" rtlCol="1" anchor="t">
            <a:normAutofit/>
          </a:bodyPr>
          <a:lstStyle/>
          <a:p>
            <a:r>
              <a:rPr lang="he-IL" sz="3200" dirty="0">
                <a:cs typeface="Arial"/>
              </a:rPr>
              <a:t>אבא של ליאור לא הולך לעבודה ביום שבת.</a:t>
            </a:r>
          </a:p>
          <a:p>
            <a:r>
              <a:rPr lang="he-IL" sz="3200" dirty="0">
                <a:cs typeface="Arial"/>
              </a:rPr>
              <a:t>אבא של ליאור נח בבית. </a:t>
            </a:r>
          </a:p>
        </p:txBody>
      </p:sp>
      <p:pic>
        <p:nvPicPr>
          <p:cNvPr id="4" name="תמונה 3">
            <a:hlinkClick r:id="rId4" action="ppaction://hlinksldjump"/>
            <a:extLst>
              <a:ext uri="{FF2B5EF4-FFF2-40B4-BE49-F238E27FC236}">
                <a16:creationId xmlns:a16="http://schemas.microsoft.com/office/drawing/2014/main" id="{7D91DBE7-5994-44F0-B7C6-EAE9B12A7F63}"/>
              </a:ext>
            </a:extLst>
          </p:cNvPr>
          <p:cNvPicPr>
            <a:picLocks noChangeAspect="1"/>
          </p:cNvPicPr>
          <p:nvPr/>
        </p:nvPicPr>
        <p:blipFill>
          <a:blip r:embed="rId5"/>
          <a:stretch>
            <a:fillRect/>
          </a:stretch>
        </p:blipFill>
        <p:spPr>
          <a:xfrm>
            <a:off x="8074056" y="1326198"/>
            <a:ext cx="4762500" cy="4762500"/>
          </a:xfrm>
          <a:prstGeom prst="rect">
            <a:avLst/>
          </a:prstGeom>
        </p:spPr>
      </p:pic>
      <p:pic>
        <p:nvPicPr>
          <p:cNvPr id="6" name="תמונה 5">
            <a:extLst>
              <a:ext uri="{FF2B5EF4-FFF2-40B4-BE49-F238E27FC236}">
                <a16:creationId xmlns:a16="http://schemas.microsoft.com/office/drawing/2014/main" id="{E94D5A43-4026-1548-C02A-A01F147C05AC}"/>
              </a:ext>
            </a:extLst>
          </p:cNvPr>
          <p:cNvPicPr>
            <a:picLocks noChangeAspect="1"/>
          </p:cNvPicPr>
          <p:nvPr/>
        </p:nvPicPr>
        <p:blipFill>
          <a:blip r:embed="rId5"/>
          <a:stretch>
            <a:fillRect/>
          </a:stretch>
        </p:blipFill>
        <p:spPr>
          <a:xfrm rot="10800000">
            <a:off x="-592738" y="2095500"/>
            <a:ext cx="4762500" cy="4762500"/>
          </a:xfrm>
          <a:prstGeom prst="rect">
            <a:avLst/>
          </a:prstGeom>
        </p:spPr>
      </p:pic>
      <p:pic>
        <p:nvPicPr>
          <p:cNvPr id="7" name="תמונה 6">
            <a:extLst>
              <a:ext uri="{FF2B5EF4-FFF2-40B4-BE49-F238E27FC236}">
                <a16:creationId xmlns:a16="http://schemas.microsoft.com/office/drawing/2014/main" id="{049F866F-BEE3-53BD-F21C-CAC9731AE158}"/>
              </a:ext>
            </a:extLst>
          </p:cNvPr>
          <p:cNvPicPr>
            <a:picLocks noChangeAspect="1"/>
          </p:cNvPicPr>
          <p:nvPr/>
        </p:nvPicPr>
        <p:blipFill>
          <a:blip r:embed="rId6"/>
          <a:stretch>
            <a:fillRect/>
          </a:stretch>
        </p:blipFill>
        <p:spPr>
          <a:xfrm>
            <a:off x="10355008" y="3864916"/>
            <a:ext cx="1302639" cy="1302639"/>
          </a:xfrm>
          <a:prstGeom prst="rect">
            <a:avLst/>
          </a:prstGeom>
        </p:spPr>
      </p:pic>
      <p:pic>
        <p:nvPicPr>
          <p:cNvPr id="8" name="תמונה 7">
            <a:extLst>
              <a:ext uri="{FF2B5EF4-FFF2-40B4-BE49-F238E27FC236}">
                <a16:creationId xmlns:a16="http://schemas.microsoft.com/office/drawing/2014/main" id="{555C4DEB-82B8-4182-A895-91CE88671642}"/>
              </a:ext>
            </a:extLst>
          </p:cNvPr>
          <p:cNvPicPr>
            <a:picLocks noChangeAspect="1"/>
          </p:cNvPicPr>
          <p:nvPr/>
        </p:nvPicPr>
        <p:blipFill>
          <a:blip r:embed="rId7"/>
          <a:stretch>
            <a:fillRect/>
          </a:stretch>
        </p:blipFill>
        <p:spPr>
          <a:xfrm>
            <a:off x="358902" y="3011369"/>
            <a:ext cx="1277874" cy="1277874"/>
          </a:xfrm>
          <a:prstGeom prst="rect">
            <a:avLst/>
          </a:prstGeom>
        </p:spPr>
      </p:pic>
      <p:pic>
        <p:nvPicPr>
          <p:cNvPr id="10" name="תמונה 9">
            <a:extLst>
              <a:ext uri="{FF2B5EF4-FFF2-40B4-BE49-F238E27FC236}">
                <a16:creationId xmlns:a16="http://schemas.microsoft.com/office/drawing/2014/main" id="{839C4450-3F5E-06AA-A902-78C46A3CC95A}"/>
              </a:ext>
            </a:extLst>
          </p:cNvPr>
          <p:cNvPicPr>
            <a:picLocks noChangeAspect="1"/>
          </p:cNvPicPr>
          <p:nvPr/>
        </p:nvPicPr>
        <p:blipFill>
          <a:blip r:embed="rId8"/>
          <a:stretch>
            <a:fillRect/>
          </a:stretch>
        </p:blipFill>
        <p:spPr>
          <a:xfrm>
            <a:off x="3447386" y="169926"/>
            <a:ext cx="848106" cy="848106"/>
          </a:xfrm>
          <a:prstGeom prst="rect">
            <a:avLst/>
          </a:prstGeom>
        </p:spPr>
      </p:pic>
      <p:pic>
        <p:nvPicPr>
          <p:cNvPr id="12" name="תמונה 11">
            <a:extLst>
              <a:ext uri="{FF2B5EF4-FFF2-40B4-BE49-F238E27FC236}">
                <a16:creationId xmlns:a16="http://schemas.microsoft.com/office/drawing/2014/main" id="{D3F46BFF-F4AD-76E2-444E-8969E2F8F03A}"/>
              </a:ext>
            </a:extLst>
          </p:cNvPr>
          <p:cNvPicPr>
            <a:picLocks noChangeAspect="1"/>
          </p:cNvPicPr>
          <p:nvPr/>
        </p:nvPicPr>
        <p:blipFill>
          <a:blip r:embed="rId9"/>
          <a:stretch>
            <a:fillRect/>
          </a:stretch>
        </p:blipFill>
        <p:spPr>
          <a:xfrm>
            <a:off x="6512815" y="1018032"/>
            <a:ext cx="701802" cy="701802"/>
          </a:xfrm>
          <a:prstGeom prst="rect">
            <a:avLst/>
          </a:prstGeom>
        </p:spPr>
      </p:pic>
      <p:pic>
        <p:nvPicPr>
          <p:cNvPr id="2" name="צליל מוקלט">
            <a:hlinkClick r:id="" action="ppaction://media"/>
            <a:extLst>
              <a:ext uri="{FF2B5EF4-FFF2-40B4-BE49-F238E27FC236}">
                <a16:creationId xmlns:a16="http://schemas.microsoft.com/office/drawing/2014/main" id="{B3828FEE-1DE0-E1D6-BC1D-3DCD1CABE26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1053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092B8-3E62-14CD-80B9-0AB25FACE057}"/>
            </a:ext>
          </a:extLst>
        </p:cNvPr>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7FEA8AE-EE28-F9FE-340E-CBEC8942A4F0}"/>
              </a:ext>
            </a:extLst>
          </p:cNvPr>
          <p:cNvSpPr>
            <a:spLocks noGrp="1"/>
          </p:cNvSpPr>
          <p:nvPr>
            <p:ph idx="1"/>
          </p:nvPr>
        </p:nvSpPr>
        <p:spPr>
          <a:xfrm>
            <a:off x="1222248" y="475456"/>
            <a:ext cx="10515600" cy="4351338"/>
          </a:xfrm>
        </p:spPr>
        <p:txBody>
          <a:bodyPr vert="horz" lIns="91440" tIns="45720" rIns="91440" bIns="45720" rtlCol="1" anchor="t">
            <a:normAutofit/>
          </a:bodyPr>
          <a:lstStyle/>
          <a:p>
            <a:pPr marL="0" indent="0">
              <a:buNone/>
            </a:pPr>
            <a:r>
              <a:rPr lang="he-IL" sz="3200" b="1" dirty="0">
                <a:cs typeface="Arial"/>
              </a:rPr>
              <a:t>חשוב לנוח ביום שבת.</a:t>
            </a:r>
          </a:p>
          <a:p>
            <a:pPr marL="0" indent="0">
              <a:buNone/>
            </a:pPr>
            <a:r>
              <a:rPr lang="he-IL" sz="3200" dirty="0">
                <a:cs typeface="Arial"/>
              </a:rPr>
              <a:t>לא עובדים בשבת.</a:t>
            </a:r>
          </a:p>
          <a:p>
            <a:endParaRPr lang="he-IL" sz="3200" dirty="0">
              <a:cs typeface="Arial"/>
            </a:endParaRPr>
          </a:p>
        </p:txBody>
      </p:sp>
      <p:pic>
        <p:nvPicPr>
          <p:cNvPr id="8" name="תמונה 7">
            <a:extLst>
              <a:ext uri="{FF2B5EF4-FFF2-40B4-BE49-F238E27FC236}">
                <a16:creationId xmlns:a16="http://schemas.microsoft.com/office/drawing/2014/main" id="{E28E2AA6-FBAE-F50C-D797-15607DAAEA74}"/>
              </a:ext>
            </a:extLst>
          </p:cNvPr>
          <p:cNvPicPr>
            <a:picLocks noChangeAspect="1"/>
          </p:cNvPicPr>
          <p:nvPr/>
        </p:nvPicPr>
        <p:blipFill>
          <a:blip r:embed="rId5"/>
          <a:stretch>
            <a:fillRect/>
          </a:stretch>
        </p:blipFill>
        <p:spPr>
          <a:xfrm>
            <a:off x="838200" y="3118104"/>
            <a:ext cx="3264440" cy="3264440"/>
          </a:xfrm>
          <a:prstGeom prst="rect">
            <a:avLst/>
          </a:prstGeom>
        </p:spPr>
      </p:pic>
      <p:pic>
        <p:nvPicPr>
          <p:cNvPr id="10" name="תמונה 9">
            <a:extLst>
              <a:ext uri="{FF2B5EF4-FFF2-40B4-BE49-F238E27FC236}">
                <a16:creationId xmlns:a16="http://schemas.microsoft.com/office/drawing/2014/main" id="{C1354C6B-3979-7933-251F-29B854805097}"/>
              </a:ext>
            </a:extLst>
          </p:cNvPr>
          <p:cNvPicPr>
            <a:picLocks noChangeAspect="1"/>
          </p:cNvPicPr>
          <p:nvPr/>
        </p:nvPicPr>
        <p:blipFill>
          <a:blip r:embed="rId6"/>
          <a:stretch>
            <a:fillRect/>
          </a:stretch>
        </p:blipFill>
        <p:spPr>
          <a:xfrm>
            <a:off x="3219450" y="0"/>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B02DEA37-7BA9-CDE7-4AE7-A0274A415FF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65327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B86AE-B6EE-257F-BAC2-B64D6AB8BF91}"/>
            </a:ext>
          </a:extLst>
        </p:cNvPr>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8510F1A-10EE-95DD-9CF7-987335035A7D}"/>
              </a:ext>
            </a:extLst>
          </p:cNvPr>
          <p:cNvSpPr>
            <a:spLocks noGrp="1"/>
          </p:cNvSpPr>
          <p:nvPr>
            <p:ph idx="1"/>
          </p:nvPr>
        </p:nvSpPr>
        <p:spPr>
          <a:xfrm>
            <a:off x="1317498" y="419888"/>
            <a:ext cx="10515600" cy="4351338"/>
          </a:xfrm>
        </p:spPr>
        <p:txBody>
          <a:bodyPr vert="horz" lIns="91440" tIns="45720" rIns="91440" bIns="45720" rtlCol="1" anchor="t">
            <a:normAutofit/>
          </a:bodyPr>
          <a:lstStyle/>
          <a:p>
            <a:r>
              <a:rPr lang="he-IL" sz="3200" dirty="0">
                <a:cs typeface="Arial"/>
              </a:rPr>
              <a:t>מוטי ישב על ספסל בפארק.</a:t>
            </a:r>
          </a:p>
          <a:p>
            <a:r>
              <a:rPr lang="he-IL" sz="3200" dirty="0">
                <a:cs typeface="Arial"/>
              </a:rPr>
              <a:t>מוטי ראה הרבה נמלים בחול.</a:t>
            </a:r>
          </a:p>
          <a:p>
            <a:r>
              <a:rPr lang="he-IL" sz="3200" dirty="0">
                <a:cs typeface="Arial"/>
              </a:rPr>
              <a:t>מוטי לא דרך על הנמלים.</a:t>
            </a:r>
          </a:p>
        </p:txBody>
      </p:sp>
      <p:pic>
        <p:nvPicPr>
          <p:cNvPr id="4" name="תמונה 3">
            <a:hlinkClick r:id="rId4" action="ppaction://hlinksldjump"/>
            <a:extLst>
              <a:ext uri="{FF2B5EF4-FFF2-40B4-BE49-F238E27FC236}">
                <a16:creationId xmlns:a16="http://schemas.microsoft.com/office/drawing/2014/main" id="{A099DC29-42B9-0420-59E3-EDAAC3F9A003}"/>
              </a:ext>
            </a:extLst>
          </p:cNvPr>
          <p:cNvPicPr>
            <a:picLocks noChangeAspect="1"/>
          </p:cNvPicPr>
          <p:nvPr/>
        </p:nvPicPr>
        <p:blipFill>
          <a:blip r:embed="rId5"/>
          <a:stretch>
            <a:fillRect/>
          </a:stretch>
        </p:blipFill>
        <p:spPr>
          <a:xfrm>
            <a:off x="8074056" y="1326198"/>
            <a:ext cx="4762500" cy="4762500"/>
          </a:xfrm>
          <a:prstGeom prst="rect">
            <a:avLst/>
          </a:prstGeom>
        </p:spPr>
      </p:pic>
      <p:pic>
        <p:nvPicPr>
          <p:cNvPr id="6" name="תמונה 5">
            <a:extLst>
              <a:ext uri="{FF2B5EF4-FFF2-40B4-BE49-F238E27FC236}">
                <a16:creationId xmlns:a16="http://schemas.microsoft.com/office/drawing/2014/main" id="{04C08843-C6ED-38B1-F00F-E1FFA98B7189}"/>
              </a:ext>
            </a:extLst>
          </p:cNvPr>
          <p:cNvPicPr>
            <a:picLocks noChangeAspect="1"/>
          </p:cNvPicPr>
          <p:nvPr/>
        </p:nvPicPr>
        <p:blipFill>
          <a:blip r:embed="rId5"/>
          <a:stretch>
            <a:fillRect/>
          </a:stretch>
        </p:blipFill>
        <p:spPr>
          <a:xfrm rot="10800000">
            <a:off x="-592738" y="2095500"/>
            <a:ext cx="4762500" cy="4762500"/>
          </a:xfrm>
          <a:prstGeom prst="rect">
            <a:avLst/>
          </a:prstGeom>
        </p:spPr>
      </p:pic>
      <p:pic>
        <p:nvPicPr>
          <p:cNvPr id="7" name="תמונה 6">
            <a:extLst>
              <a:ext uri="{FF2B5EF4-FFF2-40B4-BE49-F238E27FC236}">
                <a16:creationId xmlns:a16="http://schemas.microsoft.com/office/drawing/2014/main" id="{915A2E16-1850-AC5F-527A-2232A6831E61}"/>
              </a:ext>
            </a:extLst>
          </p:cNvPr>
          <p:cNvPicPr>
            <a:picLocks noChangeAspect="1"/>
          </p:cNvPicPr>
          <p:nvPr/>
        </p:nvPicPr>
        <p:blipFill>
          <a:blip r:embed="rId6"/>
          <a:stretch>
            <a:fillRect/>
          </a:stretch>
        </p:blipFill>
        <p:spPr>
          <a:xfrm>
            <a:off x="10355008" y="3864916"/>
            <a:ext cx="1302639" cy="1302639"/>
          </a:xfrm>
          <a:prstGeom prst="rect">
            <a:avLst/>
          </a:prstGeom>
        </p:spPr>
      </p:pic>
      <p:pic>
        <p:nvPicPr>
          <p:cNvPr id="8" name="תמונה 7">
            <a:extLst>
              <a:ext uri="{FF2B5EF4-FFF2-40B4-BE49-F238E27FC236}">
                <a16:creationId xmlns:a16="http://schemas.microsoft.com/office/drawing/2014/main" id="{B37E366A-0AEF-C22C-931A-3F4F93DAA7A3}"/>
              </a:ext>
            </a:extLst>
          </p:cNvPr>
          <p:cNvPicPr>
            <a:picLocks noChangeAspect="1"/>
          </p:cNvPicPr>
          <p:nvPr/>
        </p:nvPicPr>
        <p:blipFill>
          <a:blip r:embed="rId7"/>
          <a:stretch>
            <a:fillRect/>
          </a:stretch>
        </p:blipFill>
        <p:spPr>
          <a:xfrm>
            <a:off x="358902" y="3011369"/>
            <a:ext cx="1277874" cy="1277874"/>
          </a:xfrm>
          <a:prstGeom prst="rect">
            <a:avLst/>
          </a:prstGeom>
        </p:spPr>
      </p:pic>
      <p:pic>
        <p:nvPicPr>
          <p:cNvPr id="2" name="צליל מוקלט">
            <a:hlinkClick r:id="" action="ppaction://media"/>
            <a:extLst>
              <a:ext uri="{FF2B5EF4-FFF2-40B4-BE49-F238E27FC236}">
                <a16:creationId xmlns:a16="http://schemas.microsoft.com/office/drawing/2014/main" id="{D31A90DF-B428-3223-C443-0B48D75764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47923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67414-5CC0-2BDA-8301-94E47BB48892}"/>
            </a:ext>
          </a:extLst>
        </p:cNvPr>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9826590-0397-99E6-BDC2-310CB9FF950F}"/>
              </a:ext>
            </a:extLst>
          </p:cNvPr>
          <p:cNvSpPr>
            <a:spLocks noGrp="1"/>
          </p:cNvSpPr>
          <p:nvPr>
            <p:ph idx="1"/>
          </p:nvPr>
        </p:nvSpPr>
        <p:spPr>
          <a:xfrm>
            <a:off x="902208" y="847217"/>
            <a:ext cx="10515600" cy="4351338"/>
          </a:xfrm>
        </p:spPr>
        <p:txBody>
          <a:bodyPr vert="horz" lIns="91440" tIns="45720" rIns="91440" bIns="45720" rtlCol="1" anchor="t">
            <a:normAutofit/>
          </a:bodyPr>
          <a:lstStyle/>
          <a:p>
            <a:pPr marL="0" indent="0">
              <a:buNone/>
            </a:pPr>
            <a:r>
              <a:rPr lang="he-IL" sz="3200" b="1" dirty="0">
                <a:cs typeface="Arial"/>
              </a:rPr>
              <a:t>אסור לפגוע ואסור להרוג</a:t>
            </a:r>
          </a:p>
          <a:p>
            <a:endParaRPr lang="he-IL" sz="3200" b="1" dirty="0">
              <a:cs typeface="Arial"/>
            </a:endParaRPr>
          </a:p>
          <a:p>
            <a:endParaRPr lang="he-IL" sz="3200" dirty="0">
              <a:cs typeface="Arial"/>
            </a:endParaRPr>
          </a:p>
        </p:txBody>
      </p:sp>
      <p:pic>
        <p:nvPicPr>
          <p:cNvPr id="6" name="תמונה 5">
            <a:extLst>
              <a:ext uri="{FF2B5EF4-FFF2-40B4-BE49-F238E27FC236}">
                <a16:creationId xmlns:a16="http://schemas.microsoft.com/office/drawing/2014/main" id="{1677067A-D9A2-DF7A-CB51-C041863B02F2}"/>
              </a:ext>
            </a:extLst>
          </p:cNvPr>
          <p:cNvPicPr>
            <a:picLocks noChangeAspect="1"/>
          </p:cNvPicPr>
          <p:nvPr/>
        </p:nvPicPr>
        <p:blipFill>
          <a:blip r:embed="rId4"/>
          <a:stretch>
            <a:fillRect/>
          </a:stretch>
        </p:blipFill>
        <p:spPr>
          <a:xfrm>
            <a:off x="3714750" y="1825625"/>
            <a:ext cx="4762500" cy="4762500"/>
          </a:xfrm>
          <a:prstGeom prst="rect">
            <a:avLst/>
          </a:prstGeom>
        </p:spPr>
      </p:pic>
      <p:pic>
        <p:nvPicPr>
          <p:cNvPr id="8" name="תמונה 7">
            <a:extLst>
              <a:ext uri="{FF2B5EF4-FFF2-40B4-BE49-F238E27FC236}">
                <a16:creationId xmlns:a16="http://schemas.microsoft.com/office/drawing/2014/main" id="{78EDDC11-5A29-45E5-31F2-D3D7EDC33319}"/>
              </a:ext>
            </a:extLst>
          </p:cNvPr>
          <p:cNvPicPr>
            <a:picLocks noChangeAspect="1"/>
          </p:cNvPicPr>
          <p:nvPr/>
        </p:nvPicPr>
        <p:blipFill>
          <a:blip r:embed="rId5"/>
          <a:stretch>
            <a:fillRect/>
          </a:stretch>
        </p:blipFill>
        <p:spPr>
          <a:xfrm>
            <a:off x="-104775" y="1914112"/>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7BB32CF2-F68F-19E9-1D5F-A9F61513FD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pic>
        <p:nvPicPr>
          <p:cNvPr id="10" name="תמונה 9">
            <a:extLst>
              <a:ext uri="{FF2B5EF4-FFF2-40B4-BE49-F238E27FC236}">
                <a16:creationId xmlns:a16="http://schemas.microsoft.com/office/drawing/2014/main" id="{3706439F-964B-F9F7-8DFB-D044ECD5F29A}"/>
              </a:ext>
            </a:extLst>
          </p:cNvPr>
          <p:cNvPicPr>
            <a:picLocks noChangeAspect="1"/>
          </p:cNvPicPr>
          <p:nvPr/>
        </p:nvPicPr>
        <p:blipFill>
          <a:blip r:embed="rId7"/>
          <a:stretch>
            <a:fillRect/>
          </a:stretch>
        </p:blipFill>
        <p:spPr>
          <a:xfrm>
            <a:off x="10029826" y="4827397"/>
            <a:ext cx="1183386" cy="1183386"/>
          </a:xfrm>
          <a:prstGeom prst="rect">
            <a:avLst/>
          </a:prstGeom>
        </p:spPr>
      </p:pic>
      <p:pic>
        <p:nvPicPr>
          <p:cNvPr id="5" name="תמונה 4">
            <a:extLst>
              <a:ext uri="{FF2B5EF4-FFF2-40B4-BE49-F238E27FC236}">
                <a16:creationId xmlns:a16="http://schemas.microsoft.com/office/drawing/2014/main" id="{37593110-D17F-0A40-0ED5-938EC11CEAA2}"/>
              </a:ext>
            </a:extLst>
          </p:cNvPr>
          <p:cNvPicPr>
            <a:picLocks noChangeAspect="1"/>
          </p:cNvPicPr>
          <p:nvPr/>
        </p:nvPicPr>
        <p:blipFill>
          <a:blip r:embed="rId8"/>
          <a:stretch>
            <a:fillRect/>
          </a:stretch>
        </p:blipFill>
        <p:spPr>
          <a:xfrm rot="19187602">
            <a:off x="8651749" y="3312214"/>
            <a:ext cx="2756154" cy="2756154"/>
          </a:xfrm>
          <a:prstGeom prst="rect">
            <a:avLst/>
          </a:prstGeom>
        </p:spPr>
      </p:pic>
    </p:spTree>
    <p:extLst>
      <p:ext uri="{BB962C8B-B14F-4D97-AF65-F5344CB8AC3E}">
        <p14:creationId xmlns:p14="http://schemas.microsoft.com/office/powerpoint/2010/main" val="14499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1B151B-1C51-4CD3-4BFA-BEC297D1FFBD}"/>
              </a:ext>
            </a:extLst>
          </p:cNvPr>
          <p:cNvSpPr>
            <a:spLocks noGrp="1"/>
          </p:cNvSpPr>
          <p:nvPr>
            <p:ph type="title"/>
          </p:nvPr>
        </p:nvSpPr>
        <p:spPr/>
        <p:txBody>
          <a:bodyPr>
            <a:normAutofit/>
          </a:bodyPr>
          <a:lstStyle/>
          <a:p>
            <a:pPr algn="ctr"/>
            <a:r>
              <a:rPr lang="he-IL" sz="6000" b="1" dirty="0">
                <a:cs typeface="+mn-cs"/>
              </a:rPr>
              <a:t>להתראות בסיפור הבא</a:t>
            </a:r>
          </a:p>
        </p:txBody>
      </p:sp>
      <p:pic>
        <p:nvPicPr>
          <p:cNvPr id="6" name="תמונה 5">
            <a:extLst>
              <a:ext uri="{FF2B5EF4-FFF2-40B4-BE49-F238E27FC236}">
                <a16:creationId xmlns:a16="http://schemas.microsoft.com/office/drawing/2014/main" id="{D1DC4CC2-501E-2260-32B2-ED4958DB19BC}"/>
              </a:ext>
            </a:extLst>
          </p:cNvPr>
          <p:cNvPicPr>
            <a:picLocks noChangeAspect="1"/>
          </p:cNvPicPr>
          <p:nvPr/>
        </p:nvPicPr>
        <p:blipFill>
          <a:blip r:embed="rId4"/>
          <a:stretch>
            <a:fillRect/>
          </a:stretch>
        </p:blipFill>
        <p:spPr>
          <a:xfrm>
            <a:off x="4263390" y="1879854"/>
            <a:ext cx="4762500" cy="4762500"/>
          </a:xfrm>
          <a:prstGeom prst="rect">
            <a:avLst/>
          </a:prstGeom>
        </p:spPr>
      </p:pic>
      <p:pic>
        <p:nvPicPr>
          <p:cNvPr id="3" name="צליל מוקלט">
            <a:hlinkClick r:id="" action="ppaction://media"/>
            <a:extLst>
              <a:ext uri="{FF2B5EF4-FFF2-40B4-BE49-F238E27FC236}">
                <a16:creationId xmlns:a16="http://schemas.microsoft.com/office/drawing/2014/main" id="{E9402F27-4642-D859-C290-9C396EFE15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77295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652CE1-4DAC-A2D2-8BF8-EF2A9E0C1F92}"/>
              </a:ext>
            </a:extLst>
          </p:cNvPr>
          <p:cNvSpPr>
            <a:spLocks noGrp="1"/>
          </p:cNvSpPr>
          <p:nvPr>
            <p:ph type="title"/>
          </p:nvPr>
        </p:nvSpPr>
        <p:spPr/>
        <p:txBody>
          <a:bodyPr>
            <a:normAutofit/>
          </a:bodyPr>
          <a:lstStyle/>
          <a:p>
            <a:pPr algn="ctr"/>
            <a:r>
              <a:rPr lang="he-IL" sz="6000" b="1" dirty="0">
                <a:cs typeface="+mn-cs"/>
              </a:rPr>
              <a:t>למורה</a:t>
            </a:r>
          </a:p>
        </p:txBody>
      </p:sp>
      <p:pic>
        <p:nvPicPr>
          <p:cNvPr id="6" name="תמונה 5">
            <a:extLst>
              <a:ext uri="{FF2B5EF4-FFF2-40B4-BE49-F238E27FC236}">
                <a16:creationId xmlns:a16="http://schemas.microsoft.com/office/drawing/2014/main" id="{5426B397-3184-6302-53A1-C0ECF374D7B2}"/>
              </a:ext>
            </a:extLst>
          </p:cNvPr>
          <p:cNvPicPr>
            <a:picLocks noChangeAspect="1"/>
          </p:cNvPicPr>
          <p:nvPr/>
        </p:nvPicPr>
        <p:blipFill>
          <a:blip r:embed="rId2"/>
          <a:stretch>
            <a:fillRect/>
          </a:stretch>
        </p:blipFill>
        <p:spPr>
          <a:xfrm>
            <a:off x="3714750" y="1907286"/>
            <a:ext cx="4762500" cy="4762500"/>
          </a:xfrm>
          <a:prstGeom prst="rect">
            <a:avLst/>
          </a:prstGeom>
        </p:spPr>
      </p:pic>
    </p:spTree>
    <p:extLst>
      <p:ext uri="{BB962C8B-B14F-4D97-AF65-F5344CB8AC3E}">
        <p14:creationId xmlns:p14="http://schemas.microsoft.com/office/powerpoint/2010/main" val="1832997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7AE9F7-FE61-CAD4-B1F9-EE8ECB5A3254}"/>
              </a:ext>
            </a:extLst>
          </p:cNvPr>
          <p:cNvSpPr>
            <a:spLocks noGrp="1"/>
          </p:cNvSpPr>
          <p:nvPr>
            <p:ph type="title"/>
          </p:nvPr>
        </p:nvSpPr>
        <p:spPr/>
        <p:txBody>
          <a:bodyPr>
            <a:normAutofit/>
          </a:bodyPr>
          <a:lstStyle/>
          <a:p>
            <a:pPr algn="ctr"/>
            <a:r>
              <a:rPr lang="he-IL" sz="6000" b="1" dirty="0">
                <a:cs typeface="+mn-cs"/>
              </a:rPr>
              <a:t>פעילות</a:t>
            </a:r>
          </a:p>
        </p:txBody>
      </p:sp>
      <p:sp>
        <p:nvSpPr>
          <p:cNvPr id="3" name="מציין מיקום תוכן 2">
            <a:extLst>
              <a:ext uri="{FF2B5EF4-FFF2-40B4-BE49-F238E27FC236}">
                <a16:creationId xmlns:a16="http://schemas.microsoft.com/office/drawing/2014/main" id="{78E27118-B6DA-7C8F-9EEE-C765822394AF}"/>
              </a:ext>
            </a:extLst>
          </p:cNvPr>
          <p:cNvSpPr>
            <a:spLocks noGrp="1"/>
          </p:cNvSpPr>
          <p:nvPr>
            <p:ph idx="1"/>
          </p:nvPr>
        </p:nvSpPr>
        <p:spPr>
          <a:xfrm>
            <a:off x="256032" y="1459864"/>
            <a:ext cx="11795760" cy="5196967"/>
          </a:xfrm>
        </p:spPr>
        <p:txBody>
          <a:bodyPr>
            <a:normAutofit fontScale="92500"/>
          </a:bodyPr>
          <a:lstStyle/>
          <a:p>
            <a:r>
              <a:rPr lang="he-IL" dirty="0"/>
              <a:t>מי זה משה (לספר על דמותו)</a:t>
            </a:r>
          </a:p>
          <a:p>
            <a:r>
              <a:rPr lang="he-IL" dirty="0"/>
              <a:t>כתבו את עשרת החוקים של הכיתה \ בית הספר (ברמה מתקדמת: סדרו לפי סדר חשיבות)</a:t>
            </a:r>
          </a:p>
          <a:p>
            <a:r>
              <a:rPr lang="he-IL" dirty="0"/>
              <a:t>מי קובע את החוקים בבית הספר? (מי המנהיג)</a:t>
            </a:r>
          </a:p>
          <a:p>
            <a:r>
              <a:rPr lang="he-IL" dirty="0"/>
              <a:t>מי קובע את החוקים בבית? (מי המנהיג)</a:t>
            </a:r>
          </a:p>
          <a:p>
            <a:r>
              <a:rPr lang="he-IL" dirty="0"/>
              <a:t>מי קובע את החוקים במדינה? (מי המנהיג)</a:t>
            </a:r>
          </a:p>
          <a:p>
            <a:r>
              <a:rPr lang="he-IL" dirty="0"/>
              <a:t>מה קורה כשמתנהגים לא לפי החוק של הכיתה \ של בית הספר \ של הבית?</a:t>
            </a:r>
          </a:p>
          <a:p>
            <a:r>
              <a:rPr lang="he-IL" dirty="0"/>
              <a:t>ספרו סיפורים ושוחחו: לאיזה דיבר הסיפור מתייחס? האם הדמות קיימה או לא קיימה את החוק? (יוסי אמר לאמא "טיפשה", אבי גנב את האופניים של חיים., יוסי אמר למורה "אני שברתי את הכוס, לא יוני"...)</a:t>
            </a:r>
          </a:p>
          <a:p>
            <a:r>
              <a:rPr lang="he-IL" dirty="0"/>
              <a:t>בקשו מהתלמידים להתאים בין מספר הדיבר לבין תוכנו</a:t>
            </a:r>
          </a:p>
          <a:p>
            <a:r>
              <a:rPr lang="he-IL" dirty="0"/>
              <a:t>הכינו לוחות ברית מעיסת נייר, תבעו וכתבו את הדיברות</a:t>
            </a:r>
          </a:p>
        </p:txBody>
      </p:sp>
    </p:spTree>
    <p:extLst>
      <p:ext uri="{BB962C8B-B14F-4D97-AF65-F5344CB8AC3E}">
        <p14:creationId xmlns:p14="http://schemas.microsoft.com/office/powerpoint/2010/main" val="324738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8426B5-D27E-7966-7536-EF6357910F85}"/>
              </a:ext>
            </a:extLst>
          </p:cNvPr>
          <p:cNvSpPr>
            <a:spLocks noGrp="1"/>
          </p:cNvSpPr>
          <p:nvPr>
            <p:ph type="title"/>
          </p:nvPr>
        </p:nvSpPr>
        <p:spPr/>
        <p:txBody>
          <a:bodyPr>
            <a:normAutofit/>
          </a:bodyPr>
          <a:lstStyle/>
          <a:p>
            <a:pPr algn="ctr"/>
            <a:r>
              <a:rPr lang="he-IL" sz="6000" b="1">
                <a:cs typeface="+mn-cs"/>
              </a:rPr>
              <a:t>יצא בסדרה</a:t>
            </a:r>
          </a:p>
        </p:txBody>
      </p:sp>
      <p:sp>
        <p:nvSpPr>
          <p:cNvPr id="3" name="מציין מיקום תוכן 2">
            <a:extLst>
              <a:ext uri="{FF2B5EF4-FFF2-40B4-BE49-F238E27FC236}">
                <a16:creationId xmlns:a16="http://schemas.microsoft.com/office/drawing/2014/main" id="{A7A31518-CF44-A5D2-DA8C-1DD198FBF2AD}"/>
              </a:ext>
            </a:extLst>
          </p:cNvPr>
          <p:cNvSpPr>
            <a:spLocks noGrp="1"/>
          </p:cNvSpPr>
          <p:nvPr>
            <p:ph idx="1"/>
          </p:nvPr>
        </p:nvSpPr>
        <p:spPr/>
        <p:txBody>
          <a:bodyPr vert="horz" lIns="91440" tIns="45720" rIns="91440" bIns="45720" rtlCol="1" anchor="t">
            <a:normAutofit/>
          </a:bodyPr>
          <a:lstStyle/>
          <a:p>
            <a:r>
              <a:rPr lang="he-IL" dirty="0"/>
              <a:t>אדם </a:t>
            </a:r>
            <a:r>
              <a:rPr lang="he-IL" dirty="0" err="1"/>
              <a:t>וחוה</a:t>
            </a:r>
            <a:endParaRPr lang="he-IL" dirty="0"/>
          </a:p>
          <a:p>
            <a:r>
              <a:rPr lang="he-IL" dirty="0"/>
              <a:t>בריאת העולם</a:t>
            </a:r>
          </a:p>
          <a:p>
            <a:r>
              <a:rPr lang="he-IL" dirty="0"/>
              <a:t>יציאת מצרים</a:t>
            </a:r>
          </a:p>
          <a:p>
            <a:r>
              <a:rPr lang="he-IL" dirty="0">
                <a:cs typeface="Arial"/>
              </a:rPr>
              <a:t>עשרת הדיברות</a:t>
            </a:r>
          </a:p>
          <a:p>
            <a:r>
              <a:rPr lang="he-IL" dirty="0"/>
              <a:t>קין והבל</a:t>
            </a:r>
          </a:p>
          <a:p>
            <a:r>
              <a:rPr lang="he-IL" dirty="0">
                <a:cs typeface="Arial"/>
              </a:rPr>
              <a:t>שמשון החזק</a:t>
            </a:r>
          </a:p>
          <a:p>
            <a:r>
              <a:rPr lang="he-IL" dirty="0"/>
              <a:t>תיבת נח</a:t>
            </a:r>
          </a:p>
          <a:p>
            <a:endParaRPr lang="he-IL" dirty="0"/>
          </a:p>
        </p:txBody>
      </p:sp>
    </p:spTree>
    <p:extLst>
      <p:ext uri="{BB962C8B-B14F-4D97-AF65-F5344CB8AC3E}">
        <p14:creationId xmlns:p14="http://schemas.microsoft.com/office/powerpoint/2010/main" val="425253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223CE892-AE59-A01A-C157-E07406072C7B}"/>
              </a:ext>
            </a:extLst>
          </p:cNvPr>
          <p:cNvSpPr>
            <a:spLocks noGrp="1"/>
          </p:cNvSpPr>
          <p:nvPr>
            <p:ph idx="1"/>
          </p:nvPr>
        </p:nvSpPr>
        <p:spPr>
          <a:xfrm>
            <a:off x="975360" y="582041"/>
            <a:ext cx="10515600" cy="4351338"/>
          </a:xfrm>
        </p:spPr>
        <p:txBody>
          <a:bodyPr/>
          <a:lstStyle/>
          <a:p>
            <a:r>
              <a:rPr lang="he-IL" dirty="0"/>
              <a:t>נספר על עשרת הדיברות (החוקים)</a:t>
            </a:r>
          </a:p>
        </p:txBody>
      </p:sp>
      <p:pic>
        <p:nvPicPr>
          <p:cNvPr id="6" name="תמונה 5">
            <a:extLst>
              <a:ext uri="{FF2B5EF4-FFF2-40B4-BE49-F238E27FC236}">
                <a16:creationId xmlns:a16="http://schemas.microsoft.com/office/drawing/2014/main" id="{D2BE34DF-858D-1403-F944-6DB1BBBE2F0B}"/>
              </a:ext>
            </a:extLst>
          </p:cNvPr>
          <p:cNvPicPr>
            <a:picLocks noChangeAspect="1"/>
          </p:cNvPicPr>
          <p:nvPr/>
        </p:nvPicPr>
        <p:blipFill>
          <a:blip r:embed="rId4"/>
          <a:stretch>
            <a:fillRect/>
          </a:stretch>
        </p:blipFill>
        <p:spPr>
          <a:xfrm>
            <a:off x="3714750" y="1047750"/>
            <a:ext cx="4762500" cy="4762500"/>
          </a:xfrm>
          <a:prstGeom prst="rect">
            <a:avLst/>
          </a:prstGeom>
        </p:spPr>
      </p:pic>
      <p:pic>
        <p:nvPicPr>
          <p:cNvPr id="4" name="צליל מוקלט">
            <a:hlinkClick r:id="" action="ppaction://media"/>
            <a:extLst>
              <a:ext uri="{FF2B5EF4-FFF2-40B4-BE49-F238E27FC236}">
                <a16:creationId xmlns:a16="http://schemas.microsoft.com/office/drawing/2014/main" id="{5013F172-9C46-BB4D-24B3-1FBDAC91BD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9702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A655EC7-DF1F-1A78-585D-5E32BACDEEA9}"/>
              </a:ext>
            </a:extLst>
          </p:cNvPr>
          <p:cNvSpPr>
            <a:spLocks noGrp="1"/>
          </p:cNvSpPr>
          <p:nvPr>
            <p:ph idx="1"/>
          </p:nvPr>
        </p:nvSpPr>
        <p:spPr>
          <a:xfrm>
            <a:off x="1331976" y="307721"/>
            <a:ext cx="10515600" cy="4351338"/>
          </a:xfrm>
        </p:spPr>
        <p:txBody>
          <a:bodyPr>
            <a:normAutofit/>
          </a:bodyPr>
          <a:lstStyle/>
          <a:p>
            <a:pPr marL="0" indent="0">
              <a:buNone/>
            </a:pPr>
            <a:r>
              <a:rPr lang="he-IL" sz="3200" dirty="0"/>
              <a:t>1</a:t>
            </a:r>
            <a:r>
              <a:rPr lang="he-IL" sz="3200" b="1" dirty="0"/>
              <a:t>. אני האלוהים של עם ישראל</a:t>
            </a:r>
          </a:p>
          <a:p>
            <a:pPr marL="0" indent="0">
              <a:buNone/>
            </a:pPr>
            <a:r>
              <a:rPr lang="he-IL" sz="3200" dirty="0"/>
              <a:t>אלוהים תמיד עוזר לאנשים בישראל</a:t>
            </a:r>
          </a:p>
        </p:txBody>
      </p:sp>
      <p:pic>
        <p:nvPicPr>
          <p:cNvPr id="6" name="תמונה 5">
            <a:extLst>
              <a:ext uri="{FF2B5EF4-FFF2-40B4-BE49-F238E27FC236}">
                <a16:creationId xmlns:a16="http://schemas.microsoft.com/office/drawing/2014/main" id="{07E6CA74-EE23-54E1-0B1A-65E1846906D7}"/>
              </a:ext>
            </a:extLst>
          </p:cNvPr>
          <p:cNvPicPr>
            <a:picLocks noChangeAspect="1"/>
          </p:cNvPicPr>
          <p:nvPr/>
        </p:nvPicPr>
        <p:blipFill>
          <a:blip r:embed="rId4"/>
          <a:stretch>
            <a:fillRect/>
          </a:stretch>
        </p:blipFill>
        <p:spPr>
          <a:xfrm>
            <a:off x="3714750" y="1047750"/>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108A3121-93A4-A20B-96A3-43D246160B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60236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7092C-6C31-8938-9F90-A4534D01B2ED}"/>
            </a:ext>
          </a:extLst>
        </p:cNvPr>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4E24F3F5-45A7-6D8A-84F6-56D5446FA8B0}"/>
              </a:ext>
            </a:extLst>
          </p:cNvPr>
          <p:cNvSpPr>
            <a:spLocks noGrp="1"/>
          </p:cNvSpPr>
          <p:nvPr>
            <p:ph idx="1"/>
          </p:nvPr>
        </p:nvSpPr>
        <p:spPr>
          <a:xfrm>
            <a:off x="1331976" y="307721"/>
            <a:ext cx="10515600" cy="4351338"/>
          </a:xfrm>
        </p:spPr>
        <p:txBody>
          <a:bodyPr>
            <a:normAutofit/>
          </a:bodyPr>
          <a:lstStyle/>
          <a:p>
            <a:pPr marL="0" indent="0">
              <a:buNone/>
            </a:pPr>
            <a:r>
              <a:rPr lang="he-IL" sz="3200" dirty="0"/>
              <a:t>2</a:t>
            </a:r>
            <a:r>
              <a:rPr lang="he-IL" sz="3200" b="1" dirty="0"/>
              <a:t>. יש רק אלוהים אחד</a:t>
            </a:r>
          </a:p>
        </p:txBody>
      </p:sp>
      <p:pic>
        <p:nvPicPr>
          <p:cNvPr id="4" name="תמונה 3">
            <a:extLst>
              <a:ext uri="{FF2B5EF4-FFF2-40B4-BE49-F238E27FC236}">
                <a16:creationId xmlns:a16="http://schemas.microsoft.com/office/drawing/2014/main" id="{8FE4D1D9-B9FB-BF12-9F6A-14AC16293FEE}"/>
              </a:ext>
            </a:extLst>
          </p:cNvPr>
          <p:cNvPicPr>
            <a:picLocks noChangeAspect="1"/>
          </p:cNvPicPr>
          <p:nvPr/>
        </p:nvPicPr>
        <p:blipFill>
          <a:blip r:embed="rId4"/>
          <a:stretch>
            <a:fillRect/>
          </a:stretch>
        </p:blipFill>
        <p:spPr>
          <a:xfrm>
            <a:off x="3714750" y="1047750"/>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A90A2176-0356-CAB1-786E-0BA2C9540A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47280" y="1047750"/>
            <a:ext cx="406400" cy="406400"/>
          </a:xfrm>
          <a:prstGeom prst="rect">
            <a:avLst/>
          </a:prstGeom>
        </p:spPr>
      </p:pic>
    </p:spTree>
    <p:extLst>
      <p:ext uri="{BB962C8B-B14F-4D97-AF65-F5344CB8AC3E}">
        <p14:creationId xmlns:p14="http://schemas.microsoft.com/office/powerpoint/2010/main" val="182531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5718097-913E-5FB1-2FD7-5965E87C1796}"/>
              </a:ext>
            </a:extLst>
          </p:cNvPr>
          <p:cNvSpPr>
            <a:spLocks noGrp="1"/>
          </p:cNvSpPr>
          <p:nvPr>
            <p:ph idx="1"/>
          </p:nvPr>
        </p:nvSpPr>
        <p:spPr>
          <a:xfrm>
            <a:off x="1024890" y="225425"/>
            <a:ext cx="10515600" cy="4351338"/>
          </a:xfrm>
        </p:spPr>
        <p:txBody>
          <a:bodyPr>
            <a:normAutofit/>
          </a:bodyPr>
          <a:lstStyle/>
          <a:p>
            <a:pPr marL="0" indent="0">
              <a:buNone/>
            </a:pPr>
            <a:r>
              <a:rPr lang="he-IL" sz="3200" dirty="0"/>
              <a:t>3</a:t>
            </a:r>
            <a:r>
              <a:rPr lang="he-IL" sz="3200" b="1" dirty="0"/>
              <a:t>. אסור להגיד "אלוהים" סתם.</a:t>
            </a:r>
          </a:p>
          <a:p>
            <a:pPr marL="0" indent="0">
              <a:buNone/>
            </a:pPr>
            <a:r>
              <a:rPr lang="he-IL" sz="3200" dirty="0"/>
              <a:t>אפשר להגיד "אלוהים" כשמתפללים.</a:t>
            </a:r>
          </a:p>
          <a:p>
            <a:endParaRPr lang="he-IL" sz="3200" dirty="0"/>
          </a:p>
        </p:txBody>
      </p:sp>
      <p:pic>
        <p:nvPicPr>
          <p:cNvPr id="6" name="תמונה 5">
            <a:extLst>
              <a:ext uri="{FF2B5EF4-FFF2-40B4-BE49-F238E27FC236}">
                <a16:creationId xmlns:a16="http://schemas.microsoft.com/office/drawing/2014/main" id="{B8BF0A73-2C43-9076-7288-96E63A837F49}"/>
              </a:ext>
            </a:extLst>
          </p:cNvPr>
          <p:cNvPicPr>
            <a:picLocks noChangeAspect="1"/>
          </p:cNvPicPr>
          <p:nvPr/>
        </p:nvPicPr>
        <p:blipFill>
          <a:blip r:embed="rId4"/>
          <a:stretch>
            <a:fillRect/>
          </a:stretch>
        </p:blipFill>
        <p:spPr>
          <a:xfrm>
            <a:off x="1520190" y="2095500"/>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0AF5D037-9C00-84DA-E1C1-43ED53CDC5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406405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7EC4782-3A55-8D99-3721-E8E04C53ADB4}"/>
              </a:ext>
            </a:extLst>
          </p:cNvPr>
          <p:cNvSpPr>
            <a:spLocks noGrp="1"/>
          </p:cNvSpPr>
          <p:nvPr>
            <p:ph idx="1"/>
          </p:nvPr>
        </p:nvSpPr>
        <p:spPr>
          <a:xfrm>
            <a:off x="1222248" y="475456"/>
            <a:ext cx="10515600" cy="4351338"/>
          </a:xfrm>
        </p:spPr>
        <p:txBody>
          <a:bodyPr>
            <a:normAutofit/>
          </a:bodyPr>
          <a:lstStyle/>
          <a:p>
            <a:pPr marL="0" indent="0">
              <a:buNone/>
            </a:pPr>
            <a:r>
              <a:rPr lang="he-IL" sz="3200" dirty="0"/>
              <a:t>4</a:t>
            </a:r>
            <a:r>
              <a:rPr lang="he-IL" sz="3200" b="1" dirty="0"/>
              <a:t>. חשוב לנוח ביום שבת.</a:t>
            </a:r>
          </a:p>
          <a:p>
            <a:pPr marL="0" indent="0">
              <a:buNone/>
            </a:pPr>
            <a:r>
              <a:rPr lang="he-IL" sz="3200" dirty="0"/>
              <a:t>לא עובדים ביום שבת.</a:t>
            </a:r>
          </a:p>
          <a:p>
            <a:endParaRPr lang="he-IL" sz="3200" dirty="0"/>
          </a:p>
        </p:txBody>
      </p:sp>
      <p:pic>
        <p:nvPicPr>
          <p:cNvPr id="8" name="תמונה 7">
            <a:extLst>
              <a:ext uri="{FF2B5EF4-FFF2-40B4-BE49-F238E27FC236}">
                <a16:creationId xmlns:a16="http://schemas.microsoft.com/office/drawing/2014/main" id="{19E3002F-247D-3E76-109D-4213342F8D6B}"/>
              </a:ext>
            </a:extLst>
          </p:cNvPr>
          <p:cNvPicPr>
            <a:picLocks noChangeAspect="1"/>
          </p:cNvPicPr>
          <p:nvPr/>
        </p:nvPicPr>
        <p:blipFill>
          <a:blip r:embed="rId5"/>
          <a:stretch>
            <a:fillRect/>
          </a:stretch>
        </p:blipFill>
        <p:spPr>
          <a:xfrm>
            <a:off x="838200" y="3118104"/>
            <a:ext cx="3264440" cy="3264440"/>
          </a:xfrm>
          <a:prstGeom prst="rect">
            <a:avLst/>
          </a:prstGeom>
        </p:spPr>
      </p:pic>
      <p:pic>
        <p:nvPicPr>
          <p:cNvPr id="10" name="תמונה 9">
            <a:extLst>
              <a:ext uri="{FF2B5EF4-FFF2-40B4-BE49-F238E27FC236}">
                <a16:creationId xmlns:a16="http://schemas.microsoft.com/office/drawing/2014/main" id="{F15264DE-5054-84F6-398C-108DE5B76D69}"/>
              </a:ext>
            </a:extLst>
          </p:cNvPr>
          <p:cNvPicPr>
            <a:picLocks noChangeAspect="1"/>
          </p:cNvPicPr>
          <p:nvPr/>
        </p:nvPicPr>
        <p:blipFill>
          <a:blip r:embed="rId6"/>
          <a:stretch>
            <a:fillRect/>
          </a:stretch>
        </p:blipFill>
        <p:spPr>
          <a:xfrm>
            <a:off x="3219450" y="0"/>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03929B30-A42F-4D44-F686-F840AF9E94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64742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29FAC99-F400-9382-95BC-D03D96A1712A}"/>
              </a:ext>
            </a:extLst>
          </p:cNvPr>
          <p:cNvSpPr>
            <a:spLocks noGrp="1"/>
          </p:cNvSpPr>
          <p:nvPr>
            <p:ph idx="1"/>
          </p:nvPr>
        </p:nvSpPr>
        <p:spPr>
          <a:xfrm>
            <a:off x="1313688" y="380873"/>
            <a:ext cx="10515600" cy="4351338"/>
          </a:xfrm>
        </p:spPr>
        <p:txBody>
          <a:bodyPr>
            <a:normAutofit/>
          </a:bodyPr>
          <a:lstStyle/>
          <a:p>
            <a:pPr marL="0" indent="0">
              <a:buNone/>
            </a:pPr>
            <a:r>
              <a:rPr lang="he-IL" sz="3200" dirty="0"/>
              <a:t>5</a:t>
            </a:r>
            <a:r>
              <a:rPr lang="he-IL" sz="3200" b="1" dirty="0"/>
              <a:t>. חשוב להתייחס יפה לאמא ולאבא</a:t>
            </a:r>
          </a:p>
          <a:p>
            <a:pPr marL="0" indent="0">
              <a:buNone/>
            </a:pPr>
            <a:r>
              <a:rPr lang="he-IL" sz="3200" dirty="0"/>
              <a:t>צריך לעזור להורים, לדבר אליהם יפה ולעשות מה שהם מבקשים.</a:t>
            </a:r>
          </a:p>
          <a:p>
            <a:endParaRPr lang="he-IL" sz="3200" dirty="0"/>
          </a:p>
          <a:p>
            <a:endParaRPr lang="he-IL" sz="3200" dirty="0"/>
          </a:p>
        </p:txBody>
      </p:sp>
      <p:pic>
        <p:nvPicPr>
          <p:cNvPr id="8" name="תמונה 7">
            <a:extLst>
              <a:ext uri="{FF2B5EF4-FFF2-40B4-BE49-F238E27FC236}">
                <a16:creationId xmlns:a16="http://schemas.microsoft.com/office/drawing/2014/main" id="{5DA4C07B-4A18-FFD0-0183-EF508505EF15}"/>
              </a:ext>
            </a:extLst>
          </p:cNvPr>
          <p:cNvPicPr>
            <a:picLocks noChangeAspect="1"/>
          </p:cNvPicPr>
          <p:nvPr/>
        </p:nvPicPr>
        <p:blipFill>
          <a:blip r:embed="rId4"/>
          <a:stretch>
            <a:fillRect/>
          </a:stretch>
        </p:blipFill>
        <p:spPr>
          <a:xfrm>
            <a:off x="4491990" y="2095500"/>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4C247BB9-E0E5-8DE2-080D-062CA197C6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9917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5809042-AEB6-A0FA-DBB4-0694F94842FB}"/>
              </a:ext>
            </a:extLst>
          </p:cNvPr>
          <p:cNvSpPr>
            <a:spLocks noGrp="1"/>
          </p:cNvSpPr>
          <p:nvPr>
            <p:ph idx="1"/>
          </p:nvPr>
        </p:nvSpPr>
        <p:spPr>
          <a:xfrm>
            <a:off x="902208" y="847217"/>
            <a:ext cx="10515600" cy="4351338"/>
          </a:xfrm>
        </p:spPr>
        <p:txBody>
          <a:bodyPr>
            <a:normAutofit/>
          </a:bodyPr>
          <a:lstStyle/>
          <a:p>
            <a:pPr marL="0" indent="0">
              <a:buNone/>
            </a:pPr>
            <a:r>
              <a:rPr lang="he-IL" sz="3200" dirty="0"/>
              <a:t>6</a:t>
            </a:r>
            <a:r>
              <a:rPr lang="he-IL" sz="3200" b="1" dirty="0"/>
              <a:t>. אסור להרוג</a:t>
            </a:r>
          </a:p>
          <a:p>
            <a:endParaRPr lang="he-IL" sz="3200" dirty="0"/>
          </a:p>
          <a:p>
            <a:endParaRPr lang="he-IL" sz="3200" dirty="0"/>
          </a:p>
        </p:txBody>
      </p:sp>
      <p:pic>
        <p:nvPicPr>
          <p:cNvPr id="6" name="תמונה 5">
            <a:extLst>
              <a:ext uri="{FF2B5EF4-FFF2-40B4-BE49-F238E27FC236}">
                <a16:creationId xmlns:a16="http://schemas.microsoft.com/office/drawing/2014/main" id="{E67C0737-D4B6-1210-27DC-BDB078DF5C37}"/>
              </a:ext>
            </a:extLst>
          </p:cNvPr>
          <p:cNvPicPr>
            <a:picLocks noChangeAspect="1"/>
          </p:cNvPicPr>
          <p:nvPr/>
        </p:nvPicPr>
        <p:blipFill>
          <a:blip r:embed="rId4"/>
          <a:stretch>
            <a:fillRect/>
          </a:stretch>
        </p:blipFill>
        <p:spPr>
          <a:xfrm>
            <a:off x="3714750" y="1825625"/>
            <a:ext cx="4762500" cy="4762500"/>
          </a:xfrm>
          <a:prstGeom prst="rect">
            <a:avLst/>
          </a:prstGeom>
        </p:spPr>
      </p:pic>
      <p:pic>
        <p:nvPicPr>
          <p:cNvPr id="8" name="תמונה 7">
            <a:extLst>
              <a:ext uri="{FF2B5EF4-FFF2-40B4-BE49-F238E27FC236}">
                <a16:creationId xmlns:a16="http://schemas.microsoft.com/office/drawing/2014/main" id="{73973A51-30B0-DF86-4771-99035225CD82}"/>
              </a:ext>
            </a:extLst>
          </p:cNvPr>
          <p:cNvPicPr>
            <a:picLocks noChangeAspect="1"/>
          </p:cNvPicPr>
          <p:nvPr/>
        </p:nvPicPr>
        <p:blipFill>
          <a:blip r:embed="rId5"/>
          <a:stretch>
            <a:fillRect/>
          </a:stretch>
        </p:blipFill>
        <p:spPr>
          <a:xfrm>
            <a:off x="-104775" y="1914112"/>
            <a:ext cx="4762500" cy="4762500"/>
          </a:xfrm>
          <a:prstGeom prst="rect">
            <a:avLst/>
          </a:prstGeom>
        </p:spPr>
      </p:pic>
      <p:pic>
        <p:nvPicPr>
          <p:cNvPr id="2" name="צליל מוקלט">
            <a:hlinkClick r:id="" action="ppaction://media"/>
            <a:extLst>
              <a:ext uri="{FF2B5EF4-FFF2-40B4-BE49-F238E27FC236}">
                <a16:creationId xmlns:a16="http://schemas.microsoft.com/office/drawing/2014/main" id="{B0536657-9234-7E19-51A1-8D82F860E4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49490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52a4808-71c5-4b66-a850-6536c4f2702a}" enabled="0" method="" siteId="{652a4808-71c5-4b66-a850-6536c4f2702a}" removed="1"/>
</clbl:labelList>
</file>

<file path=docProps/app.xml><?xml version="1.0" encoding="utf-8"?>
<Properties xmlns="http://schemas.openxmlformats.org/officeDocument/2006/extended-properties" xmlns:vt="http://schemas.openxmlformats.org/officeDocument/2006/docPropsVTypes">
  <TotalTime>494</TotalTime>
  <Words>460</Words>
  <Application>Microsoft Office PowerPoint</Application>
  <PresentationFormat>מסך רחב</PresentationFormat>
  <Paragraphs>79</Paragraphs>
  <Slides>29</Slides>
  <Notes>2</Notes>
  <HiddenSlides>0</HiddenSlides>
  <MMClips>25</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29</vt:i4>
      </vt:variant>
    </vt:vector>
  </HeadingPairs>
  <TitlesOfParts>
    <vt:vector size="33" baseType="lpstr">
      <vt:lpstr>Aptos</vt:lpstr>
      <vt:lpstr>Aptos Display</vt:lpstr>
      <vt:lpstr>Arial</vt:lpstr>
      <vt:lpstr>ערכת נושא Office</vt:lpstr>
      <vt:lpstr>עשרת הדיברות עשרה חוקים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סוף הסיפור</vt:lpstr>
      <vt:lpstr>פעילות לתלמיד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להתראות בסיפור הבא</vt:lpstr>
      <vt:lpstr>למורה</vt:lpstr>
      <vt:lpstr>פעילות</vt:lpstr>
      <vt:lpstr>יצא בסדרה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nitzan cohen</dc:creator>
  <cp:lastModifiedBy>Sharon</cp:lastModifiedBy>
  <cp:revision>49</cp:revision>
  <dcterms:created xsi:type="dcterms:W3CDTF">2025-06-06T14:38:59Z</dcterms:created>
  <dcterms:modified xsi:type="dcterms:W3CDTF">2025-06-19T19:53:26Z</dcterms:modified>
</cp:coreProperties>
</file>