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96" r:id="rId1"/>
    <p:sldMasterId id="2147483708" r:id="rId2"/>
  </p:sldMasterIdLst>
  <p:sldIdLst>
    <p:sldId id="259" r:id="rId3"/>
    <p:sldId id="264" r:id="rId4"/>
    <p:sldId id="265" r:id="rId5"/>
    <p:sldId id="266" r:id="rId6"/>
    <p:sldId id="267" r:id="rId7"/>
    <p:sldId id="281" r:id="rId8"/>
    <p:sldId id="282" r:id="rId9"/>
    <p:sldId id="283" r:id="rId10"/>
    <p:sldId id="284" r:id="rId11"/>
    <p:sldId id="285" r:id="rId12"/>
    <p:sldId id="286" r:id="rId13"/>
    <p:sldId id="287" r:id="rId14"/>
    <p:sldId id="288" r:id="rId15"/>
    <p:sldId id="289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מקטע ברירת מחדל" id="{493F98B1-C709-41B5-B99E-83D7F5E59169}">
          <p14:sldIdLst>
            <p14:sldId id="259"/>
            <p14:sldId id="264"/>
            <p14:sldId id="265"/>
            <p14:sldId id="266"/>
            <p14:sldId id="267"/>
            <p14:sldId id="281"/>
            <p14:sldId id="282"/>
            <p14:sldId id="283"/>
            <p14:sldId id="284"/>
            <p14:sldId id="285"/>
            <p14:sldId id="286"/>
            <p14:sldId id="287"/>
            <p14:sldId id="288"/>
            <p14:sldId id="289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7575C"/>
    <a:srgbClr val="F5E5DF"/>
    <a:srgbClr val="E0A3D1"/>
    <a:srgbClr val="FFBBFB"/>
    <a:srgbClr val="BE85B2"/>
    <a:srgbClr val="304B2A"/>
    <a:srgbClr val="53371D"/>
    <a:srgbClr val="E2D6D6"/>
    <a:srgbClr val="9B90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EAA461D-B805-4788-AB9D-0E3D15D17EB2}" v="63" dt="2025-06-17T06:04:19.56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microsoft.com/office/2015/10/relationships/revisionInfo" Target="revisionInfo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4530"/>
            <a:ext cx="6858000" cy="2387600"/>
          </a:xfrm>
        </p:spPr>
        <p:txBody>
          <a:bodyPr anchor="b">
            <a:normAutofit/>
          </a:bodyPr>
          <a:lstStyle>
            <a:lvl1pPr algn="ctr">
              <a:defRPr sz="4500"/>
            </a:lvl1pPr>
          </a:lstStyle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he-IL"/>
              <a:t>לחץ כדי לערוך סגנון כותרת משנה של תבנית בסיס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D1B25-D143-4AE3-9CC8-3BB77996EDDD}" type="datetimeFigureOut">
              <a:rPr lang="he-IL" smtClean="0"/>
              <a:t>כ"ד/סיון/תשפ"ה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C87D9-08A8-466A-A625-6BA6FB0F7BE1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3968664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D1B25-D143-4AE3-9CC8-3BB77996EDDD}" type="datetimeFigureOut">
              <a:rPr lang="he-IL" smtClean="0"/>
              <a:t>כ"ד/סיון/תשפ"ה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C87D9-08A8-466A-A625-6BA6FB0F7BE1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3768372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0362"/>
            <a:ext cx="1971675" cy="5811838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0363"/>
            <a:ext cx="5800725" cy="5811837"/>
          </a:xfrm>
        </p:spPr>
        <p:txBody>
          <a:bodyPr vert="eaVert"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D1B25-D143-4AE3-9CC8-3BB77996EDDD}" type="datetimeFigureOut">
              <a:rPr lang="he-IL" smtClean="0"/>
              <a:t>כ"ד/סיון/תשפ"ה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C87D9-08A8-466A-A625-6BA6FB0F7BE1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8050785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28020" y="1769541"/>
            <a:ext cx="7080026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020" y="3598339"/>
            <a:ext cx="7080026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e-IL"/>
              <a:t>לחץ כדי לערוך סגנון כותרת משנה של תבנית בסיס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D1B25-D143-4AE3-9CC8-3BB77996EDDD}" type="datetimeFigureOut">
              <a:rPr lang="he-IL" smtClean="0"/>
              <a:t>כ"ד/סיון/תשפ"ה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C87D9-08A8-466A-A625-6BA6FB0F7BE1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5009480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D1B25-D143-4AE3-9CC8-3BB77996EDDD}" type="datetimeFigureOut">
              <a:rPr lang="he-IL" smtClean="0"/>
              <a:t>כ"ד/סיון/תשפ"ה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C87D9-08A8-466A-A625-6BA6FB0F7BE1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8333465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551" y="1761068"/>
            <a:ext cx="7192913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51" y="3589879"/>
            <a:ext cx="7192913" cy="150705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D1B25-D143-4AE3-9CC8-3BB77996EDDD}" type="datetimeFigureOut">
              <a:rPr lang="he-IL" smtClean="0"/>
              <a:t>כ"ד/סיון/תשפ"ה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C87D9-08A8-466A-A625-6BA6FB0F7BE1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7362201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347" y="1732449"/>
            <a:ext cx="3795373" cy="4058750"/>
          </a:xfrm>
        </p:spPr>
        <p:txBody>
          <a:bodyPr anchor="t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2169" y="1732450"/>
            <a:ext cx="3798499" cy="4058751"/>
          </a:xfrm>
        </p:spPr>
        <p:txBody>
          <a:bodyPr anchor="t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D1B25-D143-4AE3-9CC8-3BB77996EDDD}" type="datetimeFigureOut">
              <a:rPr lang="he-IL" smtClean="0"/>
              <a:t>כ"ד/סיון/תשפ"ה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C87D9-08A8-466A-A625-6BA6FB0F7BE1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1942796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late-V2-S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345" y="1770323"/>
            <a:ext cx="3787423" cy="4112953"/>
          </a:xfrm>
          <a:prstGeom prst="rect">
            <a:avLst/>
          </a:prstGeom>
        </p:spPr>
      </p:pic>
      <p:pic>
        <p:nvPicPr>
          <p:cNvPr id="14" name="Picture 13" descr="Slate-V2-S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245" y="1770323"/>
            <a:ext cx="3787423" cy="411295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4404" y="1835254"/>
            <a:ext cx="3657258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4404" y="2380138"/>
            <a:ext cx="3657258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21225" y="1835255"/>
            <a:ext cx="3671498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21225" y="2380138"/>
            <a:ext cx="3671498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D1B25-D143-4AE3-9CC8-3BB77996EDDD}" type="datetimeFigureOut">
              <a:rPr lang="he-IL" smtClean="0"/>
              <a:t>כ"ד/סיון/תשפ"ה</a:t>
            </a:fld>
            <a:endParaRPr lang="he-I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C87D9-08A8-466A-A625-6BA6FB0F7BE1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501700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D1B25-D143-4AE3-9CC8-3BB77996EDDD}" type="datetimeFigureOut">
              <a:rPr lang="he-IL" smtClean="0"/>
              <a:t>כ"ד/סיון/תשפ"ה</a:t>
            </a:fld>
            <a:endParaRPr lang="he-I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C87D9-08A8-466A-A625-6BA6FB0F7BE1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9099656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D1B25-D143-4AE3-9CC8-3BB77996EDDD}" type="datetimeFigureOut">
              <a:rPr lang="he-IL" smtClean="0"/>
              <a:t>כ"ד/סיון/תשפ"ה</a:t>
            </a:fld>
            <a:endParaRPr lang="he-I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C87D9-08A8-466A-A625-6BA6FB0F7BE1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0797504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7" y="609600"/>
            <a:ext cx="2780167" cy="182191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41725" y="609600"/>
            <a:ext cx="4808943" cy="5181600"/>
          </a:xfrm>
        </p:spPr>
        <p:txBody>
          <a:bodyPr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7" y="2431518"/>
            <a:ext cx="2780167" cy="3359681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D1B25-D143-4AE3-9CC8-3BB77996EDDD}" type="datetimeFigureOut">
              <a:rPr lang="he-IL" smtClean="0"/>
              <a:t>כ"ד/סיון/תשפ"ה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C87D9-08A8-466A-A625-6BA6FB0F7BE1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974471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D1B25-D143-4AE3-9CC8-3BB77996EDDD}" type="datetimeFigureOut">
              <a:rPr lang="he-IL" smtClean="0"/>
              <a:t>כ"ד/סיון/תשפ"ה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C87D9-08A8-466A-A625-6BA6FB0F7BE1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5724991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late-V2-S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4987" y="609923"/>
            <a:ext cx="3428146" cy="52054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7" y="609923"/>
            <a:ext cx="3924676" cy="1829338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976728" y="743989"/>
            <a:ext cx="3165375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e-IL"/>
              <a:t>לחץ על הסמל כדי להוסיף תמונה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7" y="2439261"/>
            <a:ext cx="3924676" cy="337613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D1B25-D143-4AE3-9CC8-3BB77996EDDD}" type="datetimeFigureOut">
              <a:rPr lang="he-IL" smtClean="0"/>
              <a:t>כ"ד/סיון/תשפ"ה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C87D9-08A8-466A-A625-6BA6FB0F7BE1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0583729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תמונה פנורמית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late-V2-S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95" y="540085"/>
            <a:ext cx="7656010" cy="383437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54" y="4565255"/>
            <a:ext cx="7766495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26217" y="695010"/>
            <a:ext cx="7285600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/>
              <a:t>לחץ על הסמל כדי להוסיף תמונה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5108728"/>
            <a:ext cx="7765322" cy="682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D1B25-D143-4AE3-9CC8-3BB77996EDDD}" type="datetimeFigureOut">
              <a:rPr lang="he-IL" smtClean="0"/>
              <a:t>כ"ד/סיון/תשפ"ה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C87D9-08A8-466A-A625-6BA6FB0F7BE1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7629165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כותרת ו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608437"/>
            <a:ext cx="7765322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4295180"/>
            <a:ext cx="7765322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D1B25-D143-4AE3-9CC8-3BB77996EDDD}" type="datetimeFigureOut">
              <a:rPr lang="he-IL" smtClean="0"/>
              <a:t>כ"ד/סיון/תשפ"ה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C87D9-08A8-466A-A625-6BA6FB0F7BE1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597103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ציטוט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609600"/>
            <a:ext cx="6977064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610033"/>
            <a:ext cx="6564224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4304353"/>
            <a:ext cx="7765322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D1B25-D143-4AE3-9CC8-3BB77996EDDD}" type="datetimeFigureOut">
              <a:rPr lang="he-IL" smtClean="0"/>
              <a:t>כ"ד/סיון/תשפ"ה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C87D9-08A8-466A-A625-6BA6FB0F7BE1}" type="slidenum">
              <a:rPr lang="he-IL" smtClean="0"/>
              <a:t>‹#›</a:t>
            </a:fld>
            <a:endParaRPr lang="he-IL"/>
          </a:p>
        </p:txBody>
      </p:sp>
      <p:sp>
        <p:nvSpPr>
          <p:cNvPr id="11" name="TextBox 10"/>
          <p:cNvSpPr txBox="1"/>
          <p:nvPr/>
        </p:nvSpPr>
        <p:spPr>
          <a:xfrm>
            <a:off x="627459" y="873912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828359" y="2933245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6625546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כרטיס ש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2126943"/>
            <a:ext cx="7765322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9" y="4650556"/>
            <a:ext cx="776414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D1B25-D143-4AE3-9CC8-3BB77996EDDD}" type="datetimeFigureOut">
              <a:rPr lang="he-IL" smtClean="0"/>
              <a:t>כ"ד/סיון/תשפ"ה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C87D9-08A8-466A-A625-6BA6FB0F7BE1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41476893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עמודו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46" y="609600"/>
            <a:ext cx="7765322" cy="970450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46" y="1885950"/>
            <a:ext cx="2475738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46" y="2571750"/>
            <a:ext cx="2475738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5033" y="1885950"/>
            <a:ext cx="2475738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1076" y="2571750"/>
            <a:ext cx="2475738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4929" y="1885950"/>
            <a:ext cx="2475738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74929" y="2571750"/>
            <a:ext cx="2475738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D1B25-D143-4AE3-9CC8-3BB77996EDDD}" type="datetimeFigureOut">
              <a:rPr lang="he-IL" smtClean="0"/>
              <a:t>כ"ד/סיון/תשפ"ה</a:t>
            </a:fld>
            <a:endParaRPr lang="he-I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C87D9-08A8-466A-A625-6BA6FB0F7BE1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76060552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עמודת 3 תמונו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late-V2-S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39" y="1826045"/>
            <a:ext cx="2529046" cy="1833558"/>
          </a:xfrm>
          <a:prstGeom prst="rect">
            <a:avLst/>
          </a:prstGeom>
        </p:spPr>
      </p:pic>
      <p:pic>
        <p:nvPicPr>
          <p:cNvPr id="28" name="Picture 27" descr="Slate-V2-S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3813" y="1826045"/>
            <a:ext cx="2529046" cy="1833558"/>
          </a:xfrm>
          <a:prstGeom prst="rect">
            <a:avLst/>
          </a:prstGeom>
        </p:spPr>
      </p:pic>
      <p:pic>
        <p:nvPicPr>
          <p:cNvPr id="29" name="Picture 28" descr="Slate-V2-S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1715" y="1826045"/>
            <a:ext cx="2529046" cy="1833558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346" y="609600"/>
            <a:ext cx="7765322" cy="970450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5346" y="3904106"/>
            <a:ext cx="2475738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763577" y="1938918"/>
            <a:ext cx="2319276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e-IL"/>
              <a:t>לחץ על הסמל כדי להוסיף תמונה</a:t>
            </a:r>
            <a:endParaRPr lang="en-US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5346" y="4480369"/>
            <a:ext cx="2475738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091" y="3904106"/>
            <a:ext cx="2475738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409307" y="1939094"/>
            <a:ext cx="2319276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e-IL"/>
              <a:t>לחץ על הסמל כדי להוסיף תמונה</a:t>
            </a:r>
            <a:endParaRPr lang="en-US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1075" y="4480368"/>
            <a:ext cx="2476753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5023" y="3904106"/>
            <a:ext cx="2475738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6056774" y="1934432"/>
            <a:ext cx="2319276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e-IL"/>
              <a:t>לחץ על הסמל כדי להוסיף תמונה</a:t>
            </a:r>
            <a:endParaRPr lang="en-US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4929" y="4480366"/>
            <a:ext cx="2475738" cy="131083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D1B25-D143-4AE3-9CC8-3BB77996EDDD}" type="datetimeFigureOut">
              <a:rPr lang="he-IL" smtClean="0"/>
              <a:t>כ"ד/סיון/תשפ"ה</a:t>
            </a:fld>
            <a:endParaRPr lang="he-I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C87D9-08A8-466A-A625-6BA6FB0F7BE1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7978181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D1B25-D143-4AE3-9CC8-3BB77996EDDD}" type="datetimeFigureOut">
              <a:rPr lang="he-IL" smtClean="0"/>
              <a:t>כ"ד/סיון/תשפ"ה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C87D9-08A8-466A-A625-6BA6FB0F7BE1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7704047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37302" y="609600"/>
            <a:ext cx="1713365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347" y="609600"/>
            <a:ext cx="5937654" cy="5181601"/>
          </a:xfrm>
        </p:spPr>
        <p:txBody>
          <a:bodyPr vert="eaVert" anchor="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D1B25-D143-4AE3-9CC8-3BB77996EDDD}" type="datetimeFigureOut">
              <a:rPr lang="he-IL" smtClean="0"/>
              <a:t>כ"ד/סיון/תשפ"ה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C87D9-08A8-466A-A625-6BA6FB0F7BE1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3361250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12423"/>
            <a:ext cx="7886700" cy="2851208"/>
          </a:xfrm>
        </p:spPr>
        <p:txBody>
          <a:bodyPr anchor="b">
            <a:normAutofit/>
          </a:bodyPr>
          <a:lstStyle>
            <a:lvl1pPr>
              <a:defRPr sz="4500" b="0"/>
            </a:lvl1pPr>
          </a:lstStyle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52634"/>
            <a:ext cx="78867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D1B25-D143-4AE3-9CC8-3BB77996EDDD}" type="datetimeFigureOut">
              <a:rPr lang="he-IL" smtClean="0"/>
              <a:t>כ"ד/סיון/תשפ"ה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C87D9-08A8-466A-A625-6BA6FB0F7BE1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5895923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3845" y="1828801"/>
            <a:ext cx="3886200" cy="4351337"/>
          </a:xfrm>
        </p:spPr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8801"/>
            <a:ext cx="3886200" cy="4351337"/>
          </a:xfrm>
        </p:spPr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D1B25-D143-4AE3-9CC8-3BB77996EDDD}" type="datetimeFigureOut">
              <a:rPr lang="he-IL" smtClean="0"/>
              <a:t>כ"ד/סיון/תשפ"ה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C87D9-08A8-466A-A625-6BA6FB0F7BE1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1891497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681851"/>
            <a:ext cx="386715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45" y="2507551"/>
            <a:ext cx="3867150" cy="3680525"/>
          </a:xfrm>
        </p:spPr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851"/>
            <a:ext cx="38862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7551"/>
            <a:ext cx="3886201" cy="3680525"/>
          </a:xfrm>
        </p:spPr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D1B25-D143-4AE3-9CC8-3BB77996EDDD}" type="datetimeFigureOut">
              <a:rPr lang="he-IL" smtClean="0"/>
              <a:t>כ"ד/סיון/תשפ"ה</a:t>
            </a:fld>
            <a:endParaRPr lang="he-I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C87D9-08A8-466A-A625-6BA6FB0F7BE1}" type="slidenum">
              <a:rPr lang="he-IL" smtClean="0"/>
              <a:t>‹#›</a:t>
            </a:fld>
            <a:endParaRPr lang="he-IL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1316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D1B25-D143-4AE3-9CC8-3BB77996EDDD}" type="datetimeFigureOut">
              <a:rPr lang="he-IL" smtClean="0"/>
              <a:t>כ"ד/סיון/תשפ"ה</a:t>
            </a:fld>
            <a:endParaRPr lang="he-I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C87D9-08A8-466A-A625-6BA6FB0F7BE1}" type="slidenum">
              <a:rPr lang="he-IL" smtClean="0"/>
              <a:t>‹#›</a:t>
            </a:fld>
            <a:endParaRPr lang="he-IL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8026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D1B25-D143-4AE3-9CC8-3BB77996EDDD}" type="datetimeFigureOut">
              <a:rPr lang="he-IL" smtClean="0"/>
              <a:t>כ"ד/סיון/תשפ"ה</a:t>
            </a:fld>
            <a:endParaRPr lang="he-I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C87D9-08A8-466A-A625-6BA6FB0F7BE1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6944455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1"/>
            <a:ext cx="2948940" cy="1600197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399"/>
            <a:ext cx="294894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D1B25-D143-4AE3-9CC8-3BB77996EDDD}" type="datetimeFigureOut">
              <a:rPr lang="he-IL" smtClean="0"/>
              <a:t>כ"ד/סיון/תשפ"ה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C87D9-08A8-466A-A625-6BA6FB0F7BE1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7284228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0"/>
            <a:ext cx="2948940" cy="1600200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he-IL"/>
              <a:t>לחץ על הסמל כדי להוסיף תמונה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400"/>
            <a:ext cx="294894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D1B25-D143-4AE3-9CC8-3BB77996EDDD}" type="datetimeFigureOut">
              <a:rPr lang="he-IL" smtClean="0"/>
              <a:t>כ"ד/סיון/תשפ"ה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C87D9-08A8-466A-A625-6BA6FB0F7BE1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3672552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33845" y="365760"/>
            <a:ext cx="78867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828801"/>
            <a:ext cx="78867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B6D1B25-D143-4AE3-9CC8-3BB77996EDDD}" type="datetimeFigureOut">
              <a:rPr lang="he-IL" smtClean="0"/>
              <a:t>כ"ד/סיון/תשפ"ה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63145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BC87D9-08A8-466A-A625-6BA6FB0F7BE1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8113354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685800" rtl="1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r" defTabSz="685800" rtl="1" eaLnBrk="1" latinLnBrk="0" hangingPunct="1">
        <a:lnSpc>
          <a:spcPct val="90000"/>
        </a:lnSpc>
        <a:spcBef>
          <a:spcPts val="750"/>
        </a:spcBef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r" defTabSz="685800" rtl="1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r" defTabSz="685800" rtl="1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r" defTabSz="685800" rtl="1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r" defTabSz="685800" rtl="1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r" defTabSz="685800" rtl="1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r" defTabSz="685800" rtl="1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r" defTabSz="685800" rtl="1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r" defTabSz="685800" rtl="1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346" y="609600"/>
            <a:ext cx="776532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46" y="1732450"/>
            <a:ext cx="7765322" cy="405875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59052" y="588327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9B6D1B25-D143-4AE3-9CC8-3BB77996EDDD}" type="datetimeFigureOut">
              <a:rPr lang="he-IL" smtClean="0"/>
              <a:t>כ"ד/סיון/תשפ"ה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347" y="5883276"/>
            <a:ext cx="50046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5509" y="5883276"/>
            <a:ext cx="5651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EEBC87D9-08A8-466A-A625-6BA6FB0F7BE1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93866826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  <p:sldLayoutId id="2147483724" r:id="rId16"/>
    <p:sldLayoutId id="2147483725" r:id="rId17"/>
  </p:sldLayoutIdLst>
  <p:txStyles>
    <p:titleStyle>
      <a:lvl1pPr algn="ctr" defTabSz="457200" rtl="1" eaLnBrk="1" latinLnBrk="0" hangingPunct="1">
        <a:spcBef>
          <a:spcPct val="0"/>
        </a:spcBef>
        <a:buNone/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rtl="1" eaLnBrk="1" hangingPunct="1">
        <a:defRPr>
          <a:solidFill>
            <a:schemeClr val="tx2"/>
          </a:solidFill>
        </a:defRPr>
      </a:lvl2pPr>
      <a:lvl3pPr rtl="1" eaLnBrk="1" hangingPunct="1">
        <a:defRPr>
          <a:solidFill>
            <a:schemeClr val="tx2"/>
          </a:solidFill>
        </a:defRPr>
      </a:lvl3pPr>
      <a:lvl4pPr rtl="1" eaLnBrk="1" hangingPunct="1">
        <a:defRPr>
          <a:solidFill>
            <a:schemeClr val="tx2"/>
          </a:solidFill>
        </a:defRPr>
      </a:lvl4pPr>
      <a:lvl5pPr rtl="1" eaLnBrk="1" hangingPunct="1">
        <a:defRPr>
          <a:solidFill>
            <a:schemeClr val="tx2"/>
          </a:solidFill>
        </a:defRPr>
      </a:lvl5pPr>
      <a:lvl6pPr rtl="1" eaLnBrk="1" hangingPunct="1">
        <a:defRPr>
          <a:solidFill>
            <a:schemeClr val="tx2"/>
          </a:solidFill>
        </a:defRPr>
      </a:lvl6pPr>
      <a:lvl7pPr rtl="1" eaLnBrk="1" hangingPunct="1">
        <a:defRPr>
          <a:solidFill>
            <a:schemeClr val="tx2"/>
          </a:solidFill>
        </a:defRPr>
      </a:lvl7pPr>
      <a:lvl8pPr rtl="1" eaLnBrk="1" hangingPunct="1">
        <a:defRPr>
          <a:solidFill>
            <a:schemeClr val="tx2"/>
          </a:solidFill>
        </a:defRPr>
      </a:lvl8pPr>
      <a:lvl9pPr rtl="1" eaLnBrk="1" hangingPunct="1">
        <a:defRPr>
          <a:solidFill>
            <a:schemeClr val="tx2"/>
          </a:solidFill>
        </a:defRPr>
      </a:lvl9pPr>
    </p:titleStyle>
    <p:bodyStyle>
      <a:lvl1pPr marL="342900" indent="-306000" algn="r" defTabSz="457200" rtl="1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r" defTabSz="457200" rtl="1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r" defTabSz="457200" rtl="1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r" defTabSz="457200" rtl="1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r" defTabSz="457200" rtl="1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r" defTabSz="457200" rtl="1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r" defTabSz="457200" rtl="1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r" defTabSz="457200" rtl="1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r" defTabSz="457200" rtl="1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7.png"/><Relationship Id="rId4" Type="http://schemas.openxmlformats.org/officeDocument/2006/relationships/image" Target="../media/image6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1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slide" Target="slide10.xml"/><Relationship Id="rId5" Type="http://schemas.openxmlformats.org/officeDocument/2006/relationships/image" Target="../media/image18.png"/><Relationship Id="rId4" Type="http://schemas.openxmlformats.org/officeDocument/2006/relationships/slide" Target="slide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7.png"/><Relationship Id="rId5" Type="http://schemas.openxmlformats.org/officeDocument/2006/relationships/image" Target="../media/image19.png"/><Relationship Id="rId4" Type="http://schemas.openxmlformats.org/officeDocument/2006/relationships/slide" Target="slide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7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slide" Target="slide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7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6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image" Target="../media/image23.png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7.png"/><Relationship Id="rId5" Type="http://schemas.openxmlformats.org/officeDocument/2006/relationships/image" Target="../media/image9.png"/><Relationship Id="rId4" Type="http://schemas.openxmlformats.org/officeDocument/2006/relationships/image" Target="../media/image8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7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1.png"/><Relationship Id="rId5" Type="http://schemas.openxmlformats.org/officeDocument/2006/relationships/image" Target="../media/image9.png"/><Relationship Id="rId4" Type="http://schemas.openxmlformats.org/officeDocument/2006/relationships/image" Target="../media/image10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1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3.png"/><Relationship Id="rId5" Type="http://schemas.openxmlformats.org/officeDocument/2006/relationships/image" Target="../media/image9.png"/><Relationship Id="rId10" Type="http://schemas.openxmlformats.org/officeDocument/2006/relationships/image" Target="../media/image7.png"/><Relationship Id="rId4" Type="http://schemas.openxmlformats.org/officeDocument/2006/relationships/image" Target="../media/image12.emf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7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1.png"/><Relationship Id="rId5" Type="http://schemas.openxmlformats.org/officeDocument/2006/relationships/image" Target="../media/image9.png"/><Relationship Id="rId4" Type="http://schemas.openxmlformats.org/officeDocument/2006/relationships/image" Target="../media/image16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1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slide" Target="slide7.xml"/><Relationship Id="rId5" Type="http://schemas.openxmlformats.org/officeDocument/2006/relationships/image" Target="../media/image17.png"/><Relationship Id="rId4" Type="http://schemas.openxmlformats.org/officeDocument/2006/relationships/slide" Target="slide8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1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slide" Target="slide7.xml"/><Relationship Id="rId5" Type="http://schemas.openxmlformats.org/officeDocument/2006/relationships/image" Target="../media/image18.png"/><Relationship Id="rId4" Type="http://schemas.openxmlformats.org/officeDocument/2006/relationships/slide" Target="slide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7.png"/><Relationship Id="rId5" Type="http://schemas.openxmlformats.org/officeDocument/2006/relationships/image" Target="../media/image19.png"/><Relationship Id="rId4" Type="http://schemas.openxmlformats.org/officeDocument/2006/relationships/slide" Target="slide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4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slide" Target="slide11.xml"/><Relationship Id="rId5" Type="http://schemas.openxmlformats.org/officeDocument/2006/relationships/image" Target="../media/image11.png"/><Relationship Id="rId4" Type="http://schemas.openxmlformats.org/officeDocument/2006/relationships/slide" Target="slide10.xml"/><Relationship Id="rId9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>
            <a:extLst>
              <a:ext uri="{FF2B5EF4-FFF2-40B4-BE49-F238E27FC236}">
                <a16:creationId xmlns:a16="http://schemas.microsoft.com/office/drawing/2014/main" id="{1C17B6F5-17E0-4106-AD72-63DFFD43A5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2428" y="0"/>
            <a:ext cx="7039144" cy="6858000"/>
          </a:xfrm>
          <a:prstGeom prst="rect">
            <a:avLst/>
          </a:prstGeom>
        </p:spPr>
      </p:pic>
      <p:pic>
        <p:nvPicPr>
          <p:cNvPr id="3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E1E6A519-75CC-7C64-BEA1-4DFE6324E5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4171" y="508702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074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388877F3-441B-27DD-1F8A-857038D169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>
                <a:solidFill>
                  <a:schemeClr val="tx1"/>
                </a:solidFill>
              </a:rPr>
              <a:t>נכון מאוד</a:t>
            </a:r>
          </a:p>
        </p:txBody>
      </p:sp>
      <p:pic>
        <p:nvPicPr>
          <p:cNvPr id="5" name="תמונה 4">
            <a:hlinkClick r:id="rId4" action="ppaction://hlinksldjump"/>
            <a:extLst>
              <a:ext uri="{FF2B5EF4-FFF2-40B4-BE49-F238E27FC236}">
                <a16:creationId xmlns:a16="http://schemas.microsoft.com/office/drawing/2014/main" id="{FC62DCF9-ACAE-A0E1-6813-7B992EE66B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0750" y="1047750"/>
            <a:ext cx="4762500" cy="4762500"/>
          </a:xfrm>
          <a:prstGeom prst="rect">
            <a:avLst/>
          </a:prstGeom>
        </p:spPr>
      </p:pic>
      <p:sp>
        <p:nvSpPr>
          <p:cNvPr id="3" name="אליפסה 2">
            <a:extLst>
              <a:ext uri="{FF2B5EF4-FFF2-40B4-BE49-F238E27FC236}">
                <a16:creationId xmlns:a16="http://schemas.microsoft.com/office/drawing/2014/main" id="{91A5C10C-22C6-C791-3393-A12F99BE7EA4}"/>
              </a:ext>
            </a:extLst>
          </p:cNvPr>
          <p:cNvSpPr/>
          <p:nvPr/>
        </p:nvSpPr>
        <p:spPr>
          <a:xfrm>
            <a:off x="103415" y="832758"/>
            <a:ext cx="898071" cy="985157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6" name="תמונה 5">
            <a:hlinkClick r:id="rId6" action="ppaction://hlinksldjump"/>
            <a:extLst>
              <a:ext uri="{FF2B5EF4-FFF2-40B4-BE49-F238E27FC236}">
                <a16:creationId xmlns:a16="http://schemas.microsoft.com/office/drawing/2014/main" id="{1AAA4031-6DA6-B8CB-DC0A-7A54343D82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93835" y="3631721"/>
            <a:ext cx="1499954" cy="1499954"/>
          </a:xfrm>
          <a:prstGeom prst="rect">
            <a:avLst/>
          </a:prstGeom>
        </p:spPr>
      </p:pic>
      <p:pic>
        <p:nvPicPr>
          <p:cNvPr id="7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10F06F2E-ABBA-8FFD-0296-79AED2B660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17902" y="111757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244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9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388877F3-441B-27DD-1F8A-857038D169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>
                <a:solidFill>
                  <a:schemeClr val="tx1"/>
                </a:solidFill>
              </a:rPr>
              <a:t>ננסה שוב</a:t>
            </a:r>
          </a:p>
        </p:txBody>
      </p:sp>
      <p:pic>
        <p:nvPicPr>
          <p:cNvPr id="4" name="תמונה 3">
            <a:hlinkClick r:id="rId4" action="ppaction://hlinksldjump"/>
            <a:extLst>
              <a:ext uri="{FF2B5EF4-FFF2-40B4-BE49-F238E27FC236}">
                <a16:creationId xmlns:a16="http://schemas.microsoft.com/office/drawing/2014/main" id="{52AD2531-F262-8CFA-66A3-AC8F09BD76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0750" y="1047750"/>
            <a:ext cx="4762500" cy="4762500"/>
          </a:xfrm>
          <a:prstGeom prst="rect">
            <a:avLst/>
          </a:prstGeom>
        </p:spPr>
      </p:pic>
      <p:sp>
        <p:nvSpPr>
          <p:cNvPr id="3" name="אליפסה 2">
            <a:extLst>
              <a:ext uri="{FF2B5EF4-FFF2-40B4-BE49-F238E27FC236}">
                <a16:creationId xmlns:a16="http://schemas.microsoft.com/office/drawing/2014/main" id="{86F7161A-9723-4699-3EDD-C1CCEAF0BC07}"/>
              </a:ext>
            </a:extLst>
          </p:cNvPr>
          <p:cNvSpPr/>
          <p:nvPr/>
        </p:nvSpPr>
        <p:spPr>
          <a:xfrm>
            <a:off x="103415" y="832758"/>
            <a:ext cx="898071" cy="985157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5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82AD3C2A-23A4-BDE7-73BB-510112BEE2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00050" y="1172936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542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8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A293584C-D15F-21A3-683F-D913FAFACD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>
                <a:solidFill>
                  <a:schemeClr val="tx1"/>
                </a:solidFill>
              </a:rPr>
              <a:t>מה אתם אוהבים לשתות?</a:t>
            </a:r>
          </a:p>
        </p:txBody>
      </p:sp>
      <p:sp>
        <p:nvSpPr>
          <p:cNvPr id="7" name="מלבן 6">
            <a:hlinkClick r:id="rId4" action="ppaction://hlinksldjump"/>
            <a:extLst>
              <a:ext uri="{FF2B5EF4-FFF2-40B4-BE49-F238E27FC236}">
                <a16:creationId xmlns:a16="http://schemas.microsoft.com/office/drawing/2014/main" id="{3CB0A509-D1B0-D6A5-FC6F-A769C045AF98}"/>
              </a:ext>
            </a:extLst>
          </p:cNvPr>
          <p:cNvSpPr/>
          <p:nvPr/>
        </p:nvSpPr>
        <p:spPr>
          <a:xfrm>
            <a:off x="1175658" y="2960914"/>
            <a:ext cx="2405743" cy="229688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/>
              <a:t>מים</a:t>
            </a:r>
          </a:p>
          <a:p>
            <a:pPr algn="ctr"/>
            <a:endParaRPr lang="he-IL"/>
          </a:p>
          <a:p>
            <a:pPr algn="ctr"/>
            <a:endParaRPr lang="he-IL"/>
          </a:p>
          <a:p>
            <a:pPr algn="ctr"/>
            <a:endParaRPr lang="he-IL"/>
          </a:p>
          <a:p>
            <a:pPr algn="ctr"/>
            <a:endParaRPr lang="he-IL"/>
          </a:p>
          <a:p>
            <a:pPr algn="ctr"/>
            <a:endParaRPr lang="he-IL"/>
          </a:p>
          <a:p>
            <a:pPr algn="ctr"/>
            <a:endParaRPr lang="he-IL"/>
          </a:p>
        </p:txBody>
      </p:sp>
      <p:pic>
        <p:nvPicPr>
          <p:cNvPr id="6" name="תמונה 5">
            <a:hlinkClick r:id="rId4" action="ppaction://hlinksldjump"/>
            <a:extLst>
              <a:ext uri="{FF2B5EF4-FFF2-40B4-BE49-F238E27FC236}">
                <a16:creationId xmlns:a16="http://schemas.microsoft.com/office/drawing/2014/main" id="{D099F3A0-EA3C-A0A7-B86B-2F8289055E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8879" y="3429000"/>
            <a:ext cx="1934936" cy="1934936"/>
          </a:xfrm>
          <a:prstGeom prst="rect">
            <a:avLst/>
          </a:prstGeom>
        </p:spPr>
      </p:pic>
      <p:sp>
        <p:nvSpPr>
          <p:cNvPr id="4" name="מלבן 3">
            <a:hlinkClick r:id="rId4" action="ppaction://hlinksldjump"/>
            <a:extLst>
              <a:ext uri="{FF2B5EF4-FFF2-40B4-BE49-F238E27FC236}">
                <a16:creationId xmlns:a16="http://schemas.microsoft.com/office/drawing/2014/main" id="{316205DE-0E6F-C0E6-5288-25799A6FA73F}"/>
              </a:ext>
            </a:extLst>
          </p:cNvPr>
          <p:cNvSpPr/>
          <p:nvPr/>
        </p:nvSpPr>
        <p:spPr>
          <a:xfrm>
            <a:off x="5840186" y="2960914"/>
            <a:ext cx="2405743" cy="229688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/>
              <a:t>תה</a:t>
            </a:r>
          </a:p>
          <a:p>
            <a:pPr algn="ctr"/>
            <a:endParaRPr lang="he-IL"/>
          </a:p>
          <a:p>
            <a:pPr algn="ctr"/>
            <a:endParaRPr lang="he-IL"/>
          </a:p>
          <a:p>
            <a:pPr algn="ctr"/>
            <a:endParaRPr lang="he-IL"/>
          </a:p>
          <a:p>
            <a:pPr algn="ctr"/>
            <a:endParaRPr lang="he-IL"/>
          </a:p>
          <a:p>
            <a:pPr algn="ctr"/>
            <a:endParaRPr lang="he-IL"/>
          </a:p>
          <a:p>
            <a:pPr algn="ctr"/>
            <a:endParaRPr lang="he-IL"/>
          </a:p>
        </p:txBody>
      </p:sp>
      <p:pic>
        <p:nvPicPr>
          <p:cNvPr id="10" name="תמונה 9">
            <a:hlinkClick r:id="rId4" action="ppaction://hlinksldjump"/>
            <a:extLst>
              <a:ext uri="{FF2B5EF4-FFF2-40B4-BE49-F238E27FC236}">
                <a16:creationId xmlns:a16="http://schemas.microsoft.com/office/drawing/2014/main" id="{F4A03161-49A0-0387-2D3F-C0F44566A2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33406" y="3429000"/>
            <a:ext cx="1934936" cy="1934936"/>
          </a:xfrm>
          <a:prstGeom prst="rect">
            <a:avLst/>
          </a:prstGeom>
        </p:spPr>
      </p:pic>
      <p:sp>
        <p:nvSpPr>
          <p:cNvPr id="11" name="אליפסה 10">
            <a:extLst>
              <a:ext uri="{FF2B5EF4-FFF2-40B4-BE49-F238E27FC236}">
                <a16:creationId xmlns:a16="http://schemas.microsoft.com/office/drawing/2014/main" id="{58AB85AE-CED7-FEBC-C968-03157131C956}"/>
              </a:ext>
            </a:extLst>
          </p:cNvPr>
          <p:cNvSpPr/>
          <p:nvPr/>
        </p:nvSpPr>
        <p:spPr>
          <a:xfrm>
            <a:off x="103415" y="832758"/>
            <a:ext cx="898071" cy="985157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3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29BB43CB-8804-93B8-8527-9FBB7F8936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86932" y="108938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679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388877F3-441B-27DD-1F8A-857038D169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>
                <a:solidFill>
                  <a:schemeClr val="tx1"/>
                </a:solidFill>
              </a:rPr>
              <a:t>איזה כיף</a:t>
            </a:r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6B7C811D-4FCF-80C1-8E59-1A934F83EC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6757" y="1309007"/>
            <a:ext cx="4762500" cy="4762500"/>
          </a:xfrm>
          <a:prstGeom prst="rect">
            <a:avLst/>
          </a:prstGeom>
        </p:spPr>
      </p:pic>
      <p:sp>
        <p:nvSpPr>
          <p:cNvPr id="3" name="אליפסה 2">
            <a:extLst>
              <a:ext uri="{FF2B5EF4-FFF2-40B4-BE49-F238E27FC236}">
                <a16:creationId xmlns:a16="http://schemas.microsoft.com/office/drawing/2014/main" id="{23976D99-A603-A53F-3122-E694B00E89E7}"/>
              </a:ext>
            </a:extLst>
          </p:cNvPr>
          <p:cNvSpPr/>
          <p:nvPr/>
        </p:nvSpPr>
        <p:spPr>
          <a:xfrm>
            <a:off x="103415" y="832758"/>
            <a:ext cx="898071" cy="985157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5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12306566-9258-9A5A-F3DC-7CF8F90E42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0050" y="1094825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962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8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תמונה 8">
            <a:extLst>
              <a:ext uri="{FF2B5EF4-FFF2-40B4-BE49-F238E27FC236}">
                <a16:creationId xmlns:a16="http://schemas.microsoft.com/office/drawing/2014/main" id="{3BEBE906-748E-E910-C545-8F4C1AD9CB70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25000"/>
          </a:blip>
          <a:stretch>
            <a:fillRect/>
          </a:stretch>
        </p:blipFill>
        <p:spPr>
          <a:xfrm>
            <a:off x="589417" y="5060949"/>
            <a:ext cx="1906809" cy="1906809"/>
          </a:xfrm>
          <a:prstGeom prst="rect">
            <a:avLst/>
          </a:prstGeom>
        </p:spPr>
      </p:pic>
      <p:sp>
        <p:nvSpPr>
          <p:cNvPr id="2" name="כותרת 1">
            <a:extLst>
              <a:ext uri="{FF2B5EF4-FFF2-40B4-BE49-F238E27FC236}">
                <a16:creationId xmlns:a16="http://schemas.microsoft.com/office/drawing/2014/main" id="{6623C236-3C51-16D1-38F6-852BEA2158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>
                <a:solidFill>
                  <a:schemeClr val="tx1"/>
                </a:solidFill>
              </a:rPr>
              <a:t>מה למדתי?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FAC4D661-A5C7-32C0-D9C6-4DF25C14AA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346" y="1732450"/>
            <a:ext cx="7765322" cy="4744550"/>
          </a:xfrm>
        </p:spPr>
        <p:txBody>
          <a:bodyPr>
            <a:normAutofit/>
          </a:bodyPr>
          <a:lstStyle/>
          <a:p>
            <a:r>
              <a:rPr lang="he-IL" sz="3200">
                <a:solidFill>
                  <a:schemeClr val="tx1"/>
                </a:solidFill>
              </a:rPr>
              <a:t>לפעמים יש  לאנשים בעיה.</a:t>
            </a:r>
          </a:p>
          <a:p>
            <a:r>
              <a:rPr lang="he-IL" sz="3200">
                <a:solidFill>
                  <a:schemeClr val="tx1"/>
                </a:solidFill>
              </a:rPr>
              <a:t>גם לי יש לפעמים בעיה.</a:t>
            </a:r>
          </a:p>
          <a:p>
            <a:r>
              <a:rPr lang="he-IL" sz="3200">
                <a:solidFill>
                  <a:schemeClr val="tx1"/>
                </a:solidFill>
              </a:rPr>
              <a:t>זה בסדר גמור. אני יכול לבקש עזרה.</a:t>
            </a:r>
          </a:p>
          <a:p>
            <a:r>
              <a:rPr lang="he-IL" sz="3200">
                <a:solidFill>
                  <a:schemeClr val="tx1"/>
                </a:solidFill>
              </a:rPr>
              <a:t>המורה נותנת לי פתרונות.</a:t>
            </a:r>
          </a:p>
          <a:p>
            <a:r>
              <a:rPr lang="he-IL" sz="3200">
                <a:solidFill>
                  <a:schemeClr val="tx1"/>
                </a:solidFill>
              </a:rPr>
              <a:t>אני בוחר איזה פתרון הכי מתאים לי!!</a:t>
            </a:r>
          </a:p>
          <a:p>
            <a:endParaRPr lang="he-IL" sz="3200"/>
          </a:p>
        </p:txBody>
      </p:sp>
      <p:pic>
        <p:nvPicPr>
          <p:cNvPr id="1026" name="Picture 2" descr="103FM - דידי לוקאלי - שעשועון מאזינים">
            <a:extLst>
              <a:ext uri="{FF2B5EF4-FFF2-40B4-BE49-F238E27FC236}">
                <a16:creationId xmlns:a16="http://schemas.microsoft.com/office/drawing/2014/main" id="{A9403A14-93FE-AD7D-0F3B-0B7B453681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6731" y="1026525"/>
            <a:ext cx="865675" cy="865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סימן קריאה אדום אמוג'י ❗">
            <a:extLst>
              <a:ext uri="{FF2B5EF4-FFF2-40B4-BE49-F238E27FC236}">
                <a16:creationId xmlns:a16="http://schemas.microsoft.com/office/drawing/2014/main" id="{7C2B8983-B3CB-D339-6A90-533F221E51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2822" y="5034641"/>
            <a:ext cx="1045029" cy="1045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תמונה 10">
            <a:extLst>
              <a:ext uri="{FF2B5EF4-FFF2-40B4-BE49-F238E27FC236}">
                <a16:creationId xmlns:a16="http://schemas.microsoft.com/office/drawing/2014/main" id="{91C90E5F-90A9-94AA-4058-F3295AAB1F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9922" y="2948220"/>
            <a:ext cx="1906809" cy="1906809"/>
          </a:xfrm>
          <a:prstGeom prst="rect">
            <a:avLst/>
          </a:prstGeom>
        </p:spPr>
      </p:pic>
      <p:grpSp>
        <p:nvGrpSpPr>
          <p:cNvPr id="4" name="קבוצה 3">
            <a:extLst>
              <a:ext uri="{FF2B5EF4-FFF2-40B4-BE49-F238E27FC236}">
                <a16:creationId xmlns:a16="http://schemas.microsoft.com/office/drawing/2014/main" id="{B9B84960-5F1D-0E37-D503-11ABD0F5C297}"/>
              </a:ext>
            </a:extLst>
          </p:cNvPr>
          <p:cNvGrpSpPr/>
          <p:nvPr/>
        </p:nvGrpSpPr>
        <p:grpSpPr>
          <a:xfrm>
            <a:off x="1583417" y="1325336"/>
            <a:ext cx="1607909" cy="1518557"/>
            <a:chOff x="2443843" y="1910443"/>
            <a:chExt cx="1607909" cy="1518557"/>
          </a:xfrm>
        </p:grpSpPr>
        <p:pic>
          <p:nvPicPr>
            <p:cNvPr id="5" name="תמונה 4">
              <a:extLst>
                <a:ext uri="{FF2B5EF4-FFF2-40B4-BE49-F238E27FC236}">
                  <a16:creationId xmlns:a16="http://schemas.microsoft.com/office/drawing/2014/main" id="{DBAB430B-A465-D37E-8CA9-DD5CB70557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biLevel thresh="25000"/>
            </a:blip>
            <a:srcRect l="29625" t="32076"/>
            <a:stretch/>
          </p:blipFill>
          <p:spPr>
            <a:xfrm>
              <a:off x="2467881" y="1935283"/>
              <a:ext cx="1583871" cy="1493717"/>
            </a:xfrm>
            <a:prstGeom prst="rect">
              <a:avLst/>
            </a:prstGeom>
          </p:spPr>
        </p:pic>
        <p:sp>
          <p:nvSpPr>
            <p:cNvPr id="12" name="מלבן 11">
              <a:extLst>
                <a:ext uri="{FF2B5EF4-FFF2-40B4-BE49-F238E27FC236}">
                  <a16:creationId xmlns:a16="http://schemas.microsoft.com/office/drawing/2014/main" id="{0D2F890C-BEE8-1136-C830-FA2969D1581D}"/>
                </a:ext>
              </a:extLst>
            </p:cNvPr>
            <p:cNvSpPr/>
            <p:nvPr/>
          </p:nvSpPr>
          <p:spPr>
            <a:xfrm>
              <a:off x="2443843" y="1910443"/>
              <a:ext cx="234043" cy="367633"/>
            </a:xfrm>
            <a:prstGeom prst="rect">
              <a:avLst/>
            </a:prstGeom>
            <a:solidFill>
              <a:srgbClr val="5757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sp>
        <p:nvSpPr>
          <p:cNvPr id="13" name="אליפסה 12">
            <a:extLst>
              <a:ext uri="{FF2B5EF4-FFF2-40B4-BE49-F238E27FC236}">
                <a16:creationId xmlns:a16="http://schemas.microsoft.com/office/drawing/2014/main" id="{F17FF98D-5EA7-23A3-BFD6-356278F595BE}"/>
              </a:ext>
            </a:extLst>
          </p:cNvPr>
          <p:cNvSpPr/>
          <p:nvPr/>
        </p:nvSpPr>
        <p:spPr>
          <a:xfrm>
            <a:off x="103415" y="832758"/>
            <a:ext cx="898071" cy="985157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4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B28F7E7C-3354-DBC3-C64C-D3DC770759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37017" y="119905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236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2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>
            <a:extLst>
              <a:ext uri="{FF2B5EF4-FFF2-40B4-BE49-F238E27FC236}">
                <a16:creationId xmlns:a16="http://schemas.microsoft.com/office/drawing/2014/main" id="{D969EF71-58C0-4771-B55C-734F21B76C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2428" y="0"/>
            <a:ext cx="7039144" cy="6858000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BE2BBB2F-120F-4BD2-AD14-99102CC58B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4272741" y="2330421"/>
            <a:ext cx="3125759" cy="3183600"/>
          </a:xfrm>
          <a:prstGeom prst="rect">
            <a:avLst/>
          </a:prstGeom>
        </p:spPr>
      </p:pic>
      <p:sp>
        <p:nvSpPr>
          <p:cNvPr id="7" name="אליפסה 6">
            <a:extLst>
              <a:ext uri="{FF2B5EF4-FFF2-40B4-BE49-F238E27FC236}">
                <a16:creationId xmlns:a16="http://schemas.microsoft.com/office/drawing/2014/main" id="{A7D3C7C2-ED22-75A4-0C6E-8B86CF5EA06C}"/>
              </a:ext>
            </a:extLst>
          </p:cNvPr>
          <p:cNvSpPr/>
          <p:nvPr/>
        </p:nvSpPr>
        <p:spPr>
          <a:xfrm>
            <a:off x="103415" y="832758"/>
            <a:ext cx="898071" cy="985157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2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ACE1A88A-9481-871B-5DAF-25DF36B674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7357" y="121584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249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>
            <a:extLst>
              <a:ext uri="{FF2B5EF4-FFF2-40B4-BE49-F238E27FC236}">
                <a16:creationId xmlns:a16="http://schemas.microsoft.com/office/drawing/2014/main" id="{6A6D9BDF-8628-4CEE-9AE9-E26C01D267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2428" y="0"/>
            <a:ext cx="7039144" cy="6858000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4BEDC25F-61EE-404F-B3D0-2DD383C5EF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3724101" y="2338733"/>
            <a:ext cx="3125759" cy="3183600"/>
          </a:xfrm>
          <a:prstGeom prst="rect">
            <a:avLst/>
          </a:prstGeom>
        </p:spPr>
      </p:pic>
      <p:pic>
        <p:nvPicPr>
          <p:cNvPr id="2" name="תמונה 1">
            <a:extLst>
              <a:ext uri="{FF2B5EF4-FFF2-40B4-BE49-F238E27FC236}">
                <a16:creationId xmlns:a16="http://schemas.microsoft.com/office/drawing/2014/main" id="{FD3FF237-0442-470A-9E19-E5CB7B1ADF06}"/>
              </a:ext>
            </a:extLst>
          </p:cNvPr>
          <p:cNvPicPr>
            <a:picLocks noChangeAspect="1"/>
          </p:cNvPicPr>
          <p:nvPr/>
        </p:nvPicPr>
        <p:blipFill>
          <a:blip r:embed="rId6">
            <a:biLevel thresh="25000"/>
          </a:blip>
          <a:stretch>
            <a:fillRect/>
          </a:stretch>
        </p:blipFill>
        <p:spPr>
          <a:xfrm>
            <a:off x="4742757" y="3087138"/>
            <a:ext cx="843395" cy="843395"/>
          </a:xfrm>
          <a:prstGeom prst="rect">
            <a:avLst/>
          </a:prstGeom>
        </p:spPr>
      </p:pic>
      <p:sp>
        <p:nvSpPr>
          <p:cNvPr id="8" name="אליפסה 7">
            <a:extLst>
              <a:ext uri="{FF2B5EF4-FFF2-40B4-BE49-F238E27FC236}">
                <a16:creationId xmlns:a16="http://schemas.microsoft.com/office/drawing/2014/main" id="{CD607D5F-4EC9-8BF5-3C71-77258885E008}"/>
              </a:ext>
            </a:extLst>
          </p:cNvPr>
          <p:cNvSpPr/>
          <p:nvPr/>
        </p:nvSpPr>
        <p:spPr>
          <a:xfrm>
            <a:off x="103415" y="832758"/>
            <a:ext cx="898071" cy="985157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5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54AE5FE6-7AC0-40D8-1E72-826884E30E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49250" y="112213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715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7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>
            <a:extLst>
              <a:ext uri="{FF2B5EF4-FFF2-40B4-BE49-F238E27FC236}">
                <a16:creationId xmlns:a16="http://schemas.microsoft.com/office/drawing/2014/main" id="{A485B85E-C052-4CF9-95E0-970A3ADD80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2428" y="0"/>
            <a:ext cx="7039144" cy="6858000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EBFC200A-96CE-4383-A078-8DB78B2176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4450420" y="2496978"/>
            <a:ext cx="3125759" cy="3183600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69BBAA02-3479-47BF-8296-14C85EFFAA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3189" y="623728"/>
            <a:ext cx="4762500" cy="4762500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B490B24E-F93C-4396-AA93-03A848405C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04436" y="2886956"/>
            <a:ext cx="967564" cy="967564"/>
          </a:xfrm>
          <a:prstGeom prst="rect">
            <a:avLst/>
          </a:prstGeom>
        </p:spPr>
      </p:pic>
      <p:grpSp>
        <p:nvGrpSpPr>
          <p:cNvPr id="7" name="קבוצה 6">
            <a:extLst>
              <a:ext uri="{FF2B5EF4-FFF2-40B4-BE49-F238E27FC236}">
                <a16:creationId xmlns:a16="http://schemas.microsoft.com/office/drawing/2014/main" id="{DEADF543-69D5-40C5-9C3D-8F2575D5C922}"/>
              </a:ext>
            </a:extLst>
          </p:cNvPr>
          <p:cNvGrpSpPr/>
          <p:nvPr/>
        </p:nvGrpSpPr>
        <p:grpSpPr>
          <a:xfrm>
            <a:off x="983313" y="1801658"/>
            <a:ext cx="1436079" cy="2287120"/>
            <a:chOff x="-172149" y="2094176"/>
            <a:chExt cx="1436079" cy="2287120"/>
          </a:xfrm>
        </p:grpSpPr>
        <p:pic>
          <p:nvPicPr>
            <p:cNvPr id="2" name="תמונה 1">
              <a:extLst>
                <a:ext uri="{FF2B5EF4-FFF2-40B4-BE49-F238E27FC236}">
                  <a16:creationId xmlns:a16="http://schemas.microsoft.com/office/drawing/2014/main" id="{E6D92A1C-3300-405E-9400-5A783FA531A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flipH="1">
              <a:off x="-172149" y="2945217"/>
              <a:ext cx="1436079" cy="1436079"/>
            </a:xfrm>
            <a:prstGeom prst="rect">
              <a:avLst/>
            </a:prstGeom>
          </p:spPr>
        </p:pic>
        <p:pic>
          <p:nvPicPr>
            <p:cNvPr id="3074" name="Picture 2" descr="תמי4 edge - לרכישה אונליין באתר תמי4">
              <a:extLst>
                <a:ext uri="{FF2B5EF4-FFF2-40B4-BE49-F238E27FC236}">
                  <a16:creationId xmlns:a16="http://schemas.microsoft.com/office/drawing/2014/main" id="{92C00FAC-1F58-42FE-A2AE-D05C171C691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853" y="2094176"/>
              <a:ext cx="966639" cy="14360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אליפסה 7">
            <a:extLst>
              <a:ext uri="{FF2B5EF4-FFF2-40B4-BE49-F238E27FC236}">
                <a16:creationId xmlns:a16="http://schemas.microsoft.com/office/drawing/2014/main" id="{84C1B473-0AA6-A776-CEB7-64A97264C188}"/>
              </a:ext>
            </a:extLst>
          </p:cNvPr>
          <p:cNvSpPr/>
          <p:nvPr/>
        </p:nvSpPr>
        <p:spPr>
          <a:xfrm>
            <a:off x="103415" y="832758"/>
            <a:ext cx="898071" cy="985157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1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2618CEEB-2F24-69E3-029F-4050D197CE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83970" y="112213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133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6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>
            <a:extLst>
              <a:ext uri="{FF2B5EF4-FFF2-40B4-BE49-F238E27FC236}">
                <a16:creationId xmlns:a16="http://schemas.microsoft.com/office/drawing/2014/main" id="{083A0F67-2E6D-4471-8229-E69C335A84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2428" y="0"/>
            <a:ext cx="7039144" cy="6858000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D4E7370A-A988-4B90-8000-A1F948BC81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4129782" y="2480050"/>
            <a:ext cx="3125759" cy="3183600"/>
          </a:xfrm>
          <a:prstGeom prst="rect">
            <a:avLst/>
          </a:prstGeom>
        </p:spPr>
      </p:pic>
      <p:pic>
        <p:nvPicPr>
          <p:cNvPr id="2" name="תמונה 1">
            <a:extLst>
              <a:ext uri="{FF2B5EF4-FFF2-40B4-BE49-F238E27FC236}">
                <a16:creationId xmlns:a16="http://schemas.microsoft.com/office/drawing/2014/main" id="{2BD87911-C14F-4F97-A059-670E7CD27D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00974" y="3185424"/>
            <a:ext cx="967564" cy="967564"/>
          </a:xfrm>
          <a:prstGeom prst="rect">
            <a:avLst/>
          </a:prstGeom>
        </p:spPr>
      </p:pic>
      <p:sp>
        <p:nvSpPr>
          <p:cNvPr id="8" name="אליפסה 7">
            <a:extLst>
              <a:ext uri="{FF2B5EF4-FFF2-40B4-BE49-F238E27FC236}">
                <a16:creationId xmlns:a16="http://schemas.microsoft.com/office/drawing/2014/main" id="{30AF4F08-43ED-42D3-0DEB-D12D62422C90}"/>
              </a:ext>
            </a:extLst>
          </p:cNvPr>
          <p:cNvSpPr/>
          <p:nvPr/>
        </p:nvSpPr>
        <p:spPr>
          <a:xfrm>
            <a:off x="103415" y="832758"/>
            <a:ext cx="898071" cy="985157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3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FC5E6F15-50C3-9B1F-240B-5DA087D1C0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49250" y="96254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590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A293584C-D15F-21A3-683F-D913FAFACD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>
                <a:solidFill>
                  <a:schemeClr val="tx1"/>
                </a:solidFill>
              </a:rPr>
              <a:t>מה הבעיה של הילד?</a:t>
            </a:r>
          </a:p>
        </p:txBody>
      </p:sp>
      <p:grpSp>
        <p:nvGrpSpPr>
          <p:cNvPr id="14" name="קבוצה 13">
            <a:extLst>
              <a:ext uri="{FF2B5EF4-FFF2-40B4-BE49-F238E27FC236}">
                <a16:creationId xmlns:a16="http://schemas.microsoft.com/office/drawing/2014/main" id="{D349691E-DA0C-B1AE-42AA-58DD03188512}"/>
              </a:ext>
            </a:extLst>
          </p:cNvPr>
          <p:cNvGrpSpPr/>
          <p:nvPr/>
        </p:nvGrpSpPr>
        <p:grpSpPr>
          <a:xfrm>
            <a:off x="1175658" y="2960914"/>
            <a:ext cx="2405743" cy="2296886"/>
            <a:chOff x="1175658" y="2960914"/>
            <a:chExt cx="2405743" cy="2296886"/>
          </a:xfrm>
        </p:grpSpPr>
        <p:sp>
          <p:nvSpPr>
            <p:cNvPr id="7" name="מלבן 6">
              <a:extLst>
                <a:ext uri="{FF2B5EF4-FFF2-40B4-BE49-F238E27FC236}">
                  <a16:creationId xmlns:a16="http://schemas.microsoft.com/office/drawing/2014/main" id="{3CB0A509-D1B0-D6A5-FC6F-A769C045AF98}"/>
                </a:ext>
              </a:extLst>
            </p:cNvPr>
            <p:cNvSpPr/>
            <p:nvPr/>
          </p:nvSpPr>
          <p:spPr>
            <a:xfrm>
              <a:off x="1175658" y="2960914"/>
              <a:ext cx="2405743" cy="2296886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r>
                <a:rPr lang="he-IL"/>
                <a:t>הבקבוק שבור</a:t>
              </a:r>
            </a:p>
            <a:p>
              <a:pPr algn="ctr"/>
              <a:endParaRPr lang="he-IL"/>
            </a:p>
            <a:p>
              <a:pPr algn="ctr"/>
              <a:endParaRPr lang="he-IL"/>
            </a:p>
            <a:p>
              <a:pPr algn="ctr"/>
              <a:endParaRPr lang="he-IL"/>
            </a:p>
            <a:p>
              <a:pPr algn="ctr"/>
              <a:endParaRPr lang="he-IL"/>
            </a:p>
            <a:p>
              <a:pPr algn="ctr"/>
              <a:endParaRPr lang="he-IL"/>
            </a:p>
            <a:p>
              <a:pPr algn="ctr"/>
              <a:endParaRPr lang="he-IL"/>
            </a:p>
          </p:txBody>
        </p:sp>
        <p:pic>
          <p:nvPicPr>
            <p:cNvPr id="5" name="תמונה 4">
              <a:hlinkClick r:id="rId4" action="ppaction://hlinksldjump"/>
              <a:extLst>
                <a:ext uri="{FF2B5EF4-FFF2-40B4-BE49-F238E27FC236}">
                  <a16:creationId xmlns:a16="http://schemas.microsoft.com/office/drawing/2014/main" id="{5A55C831-442F-894B-586F-093A86A483E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97479" y="3480707"/>
              <a:ext cx="1777093" cy="1777093"/>
            </a:xfrm>
            <a:prstGeom prst="rect">
              <a:avLst/>
            </a:prstGeom>
          </p:spPr>
        </p:pic>
      </p:grpSp>
      <p:grpSp>
        <p:nvGrpSpPr>
          <p:cNvPr id="13" name="קבוצה 12">
            <a:extLst>
              <a:ext uri="{FF2B5EF4-FFF2-40B4-BE49-F238E27FC236}">
                <a16:creationId xmlns:a16="http://schemas.microsoft.com/office/drawing/2014/main" id="{B54C46C5-80C7-3987-E92B-A8A02BF20881}"/>
              </a:ext>
            </a:extLst>
          </p:cNvPr>
          <p:cNvGrpSpPr/>
          <p:nvPr/>
        </p:nvGrpSpPr>
        <p:grpSpPr>
          <a:xfrm>
            <a:off x="5840186" y="2960914"/>
            <a:ext cx="2405743" cy="2296886"/>
            <a:chOff x="5840186" y="2960914"/>
            <a:chExt cx="2405743" cy="2296886"/>
          </a:xfrm>
        </p:grpSpPr>
        <p:sp>
          <p:nvSpPr>
            <p:cNvPr id="4" name="מלבן 3">
              <a:hlinkClick r:id="rId6" action="ppaction://hlinksldjump"/>
              <a:extLst>
                <a:ext uri="{FF2B5EF4-FFF2-40B4-BE49-F238E27FC236}">
                  <a16:creationId xmlns:a16="http://schemas.microsoft.com/office/drawing/2014/main" id="{316205DE-0E6F-C0E6-5288-25799A6FA73F}"/>
                </a:ext>
              </a:extLst>
            </p:cNvPr>
            <p:cNvSpPr/>
            <p:nvPr/>
          </p:nvSpPr>
          <p:spPr>
            <a:xfrm>
              <a:off x="5840186" y="2960914"/>
              <a:ext cx="2405743" cy="2296886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r>
                <a:rPr lang="he-IL"/>
                <a:t>אין מים בבקבוק</a:t>
              </a:r>
            </a:p>
            <a:p>
              <a:pPr algn="ctr"/>
              <a:endParaRPr lang="he-IL"/>
            </a:p>
            <a:p>
              <a:pPr algn="ctr"/>
              <a:endParaRPr lang="he-IL"/>
            </a:p>
            <a:p>
              <a:pPr algn="ctr"/>
              <a:endParaRPr lang="he-IL"/>
            </a:p>
            <a:p>
              <a:pPr algn="ctr"/>
              <a:endParaRPr lang="he-IL"/>
            </a:p>
            <a:p>
              <a:pPr algn="ctr"/>
              <a:endParaRPr lang="he-IL"/>
            </a:p>
            <a:p>
              <a:pPr algn="ctr"/>
              <a:endParaRPr lang="he-IL"/>
            </a:p>
          </p:txBody>
        </p:sp>
        <p:pic>
          <p:nvPicPr>
            <p:cNvPr id="8" name="תמונה 7">
              <a:hlinkClick r:id="rId6" action="ppaction://hlinksldjump"/>
              <a:extLst>
                <a:ext uri="{FF2B5EF4-FFF2-40B4-BE49-F238E27FC236}">
                  <a16:creationId xmlns:a16="http://schemas.microsoft.com/office/drawing/2014/main" id="{78D13A68-C060-5EBE-D4F2-95E3FC4EA30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biLevel thresh="25000"/>
            </a:blip>
            <a:stretch>
              <a:fillRect/>
            </a:stretch>
          </p:blipFill>
          <p:spPr>
            <a:xfrm>
              <a:off x="6282071" y="3608267"/>
              <a:ext cx="1521972" cy="1521972"/>
            </a:xfrm>
            <a:prstGeom prst="rect">
              <a:avLst/>
            </a:prstGeom>
          </p:spPr>
        </p:pic>
      </p:grpSp>
      <p:sp>
        <p:nvSpPr>
          <p:cNvPr id="10" name="אליפסה 9">
            <a:extLst>
              <a:ext uri="{FF2B5EF4-FFF2-40B4-BE49-F238E27FC236}">
                <a16:creationId xmlns:a16="http://schemas.microsoft.com/office/drawing/2014/main" id="{8995DAA4-1236-5383-D2B1-6DCB5AD3E9B6}"/>
              </a:ext>
            </a:extLst>
          </p:cNvPr>
          <p:cNvSpPr/>
          <p:nvPr/>
        </p:nvSpPr>
        <p:spPr>
          <a:xfrm>
            <a:off x="103415" y="832758"/>
            <a:ext cx="898071" cy="985157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1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4FAFE26A-1B8E-2EE1-55DD-5E097643A0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00050" y="1172936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605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4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388877F3-441B-27DD-1F8A-857038D169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>
                <a:solidFill>
                  <a:schemeClr val="tx1"/>
                </a:solidFill>
              </a:rPr>
              <a:t>נכון מאוד</a:t>
            </a:r>
          </a:p>
        </p:txBody>
      </p:sp>
      <p:pic>
        <p:nvPicPr>
          <p:cNvPr id="5" name="תמונה 4">
            <a:hlinkClick r:id="rId4" action="ppaction://hlinksldjump"/>
            <a:extLst>
              <a:ext uri="{FF2B5EF4-FFF2-40B4-BE49-F238E27FC236}">
                <a16:creationId xmlns:a16="http://schemas.microsoft.com/office/drawing/2014/main" id="{FC62DCF9-ACAE-A0E1-6813-7B992EE66B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0750" y="1047750"/>
            <a:ext cx="4762500" cy="4762500"/>
          </a:xfrm>
          <a:prstGeom prst="rect">
            <a:avLst/>
          </a:prstGeom>
        </p:spPr>
      </p:pic>
      <p:sp>
        <p:nvSpPr>
          <p:cNvPr id="3" name="אליפסה 2">
            <a:extLst>
              <a:ext uri="{FF2B5EF4-FFF2-40B4-BE49-F238E27FC236}">
                <a16:creationId xmlns:a16="http://schemas.microsoft.com/office/drawing/2014/main" id="{CDD48976-1C23-F4B4-FE1C-AFD1A0B91ECC}"/>
              </a:ext>
            </a:extLst>
          </p:cNvPr>
          <p:cNvSpPr/>
          <p:nvPr/>
        </p:nvSpPr>
        <p:spPr>
          <a:xfrm>
            <a:off x="103415" y="832758"/>
            <a:ext cx="898071" cy="985157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6" name="תמונה 5">
            <a:hlinkClick r:id="rId6" action="ppaction://hlinksldjump"/>
            <a:extLst>
              <a:ext uri="{FF2B5EF4-FFF2-40B4-BE49-F238E27FC236}">
                <a16:creationId xmlns:a16="http://schemas.microsoft.com/office/drawing/2014/main" id="{96B2CEC9-93A2-4026-E736-EE1389E10A0C}"/>
              </a:ext>
            </a:extLst>
          </p:cNvPr>
          <p:cNvPicPr>
            <a:picLocks noChangeAspect="1"/>
          </p:cNvPicPr>
          <p:nvPr/>
        </p:nvPicPr>
        <p:blipFill>
          <a:blip r:embed="rId7">
            <a:biLevel thresh="25000"/>
          </a:blip>
          <a:stretch>
            <a:fillRect/>
          </a:stretch>
        </p:blipFill>
        <p:spPr>
          <a:xfrm>
            <a:off x="6179987" y="1580050"/>
            <a:ext cx="1521972" cy="1521972"/>
          </a:xfrm>
          <a:prstGeom prst="rect">
            <a:avLst/>
          </a:prstGeom>
        </p:spPr>
      </p:pic>
      <p:pic>
        <p:nvPicPr>
          <p:cNvPr id="7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B620B5E5-7268-D5C3-7B53-735DE13ABD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82146" y="112213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407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4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388877F3-441B-27DD-1F8A-857038D169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>
                <a:solidFill>
                  <a:schemeClr val="tx1"/>
                </a:solidFill>
              </a:rPr>
              <a:t>ננסה שוב</a:t>
            </a:r>
          </a:p>
        </p:txBody>
      </p:sp>
      <p:pic>
        <p:nvPicPr>
          <p:cNvPr id="4" name="תמונה 3">
            <a:hlinkClick r:id="rId4" action="ppaction://hlinksldjump"/>
            <a:extLst>
              <a:ext uri="{FF2B5EF4-FFF2-40B4-BE49-F238E27FC236}">
                <a16:creationId xmlns:a16="http://schemas.microsoft.com/office/drawing/2014/main" id="{52AD2531-F262-8CFA-66A3-AC8F09BD76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0750" y="1047750"/>
            <a:ext cx="4762500" cy="4762500"/>
          </a:xfrm>
          <a:prstGeom prst="rect">
            <a:avLst/>
          </a:prstGeom>
        </p:spPr>
      </p:pic>
      <p:sp>
        <p:nvSpPr>
          <p:cNvPr id="3" name="אליפסה 2">
            <a:extLst>
              <a:ext uri="{FF2B5EF4-FFF2-40B4-BE49-F238E27FC236}">
                <a16:creationId xmlns:a16="http://schemas.microsoft.com/office/drawing/2014/main" id="{925679FC-DCC0-A5EC-A3E7-BA1C1EB0FE6D}"/>
              </a:ext>
            </a:extLst>
          </p:cNvPr>
          <p:cNvSpPr/>
          <p:nvPr/>
        </p:nvSpPr>
        <p:spPr>
          <a:xfrm>
            <a:off x="103415" y="832758"/>
            <a:ext cx="898071" cy="985157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5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DEAC1497-A131-2348-1085-96FF356C1C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0871" y="1172936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033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7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A293584C-D15F-21A3-683F-D913FAFACD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>
                <a:solidFill>
                  <a:schemeClr val="tx1"/>
                </a:solidFill>
              </a:rPr>
              <a:t>במה הילד בחר?</a:t>
            </a:r>
          </a:p>
        </p:txBody>
      </p:sp>
      <p:grpSp>
        <p:nvGrpSpPr>
          <p:cNvPr id="15" name="קבוצה 14">
            <a:extLst>
              <a:ext uri="{FF2B5EF4-FFF2-40B4-BE49-F238E27FC236}">
                <a16:creationId xmlns:a16="http://schemas.microsoft.com/office/drawing/2014/main" id="{6C9ED1D1-CFB3-4331-5E6E-4B17C9D4B80C}"/>
              </a:ext>
            </a:extLst>
          </p:cNvPr>
          <p:cNvGrpSpPr/>
          <p:nvPr/>
        </p:nvGrpSpPr>
        <p:grpSpPr>
          <a:xfrm>
            <a:off x="1175658" y="2960914"/>
            <a:ext cx="2405743" cy="2296886"/>
            <a:chOff x="1175658" y="2960914"/>
            <a:chExt cx="2405743" cy="2296886"/>
          </a:xfrm>
        </p:grpSpPr>
        <p:sp>
          <p:nvSpPr>
            <p:cNvPr id="7" name="מלבן 6">
              <a:hlinkClick r:id="rId4" action="ppaction://hlinksldjump"/>
              <a:extLst>
                <a:ext uri="{FF2B5EF4-FFF2-40B4-BE49-F238E27FC236}">
                  <a16:creationId xmlns:a16="http://schemas.microsoft.com/office/drawing/2014/main" id="{3CB0A509-D1B0-D6A5-FC6F-A769C045AF98}"/>
                </a:ext>
              </a:extLst>
            </p:cNvPr>
            <p:cNvSpPr/>
            <p:nvPr/>
          </p:nvSpPr>
          <p:spPr>
            <a:xfrm>
              <a:off x="1175658" y="2960914"/>
              <a:ext cx="2405743" cy="2296886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r>
                <a:rPr lang="he-IL"/>
                <a:t>בקבוק חדש</a:t>
              </a:r>
            </a:p>
            <a:p>
              <a:pPr algn="ctr"/>
              <a:endParaRPr lang="he-IL"/>
            </a:p>
            <a:p>
              <a:pPr algn="ctr"/>
              <a:endParaRPr lang="he-IL"/>
            </a:p>
            <a:p>
              <a:pPr algn="ctr"/>
              <a:endParaRPr lang="he-IL"/>
            </a:p>
            <a:p>
              <a:pPr algn="ctr"/>
              <a:endParaRPr lang="he-IL"/>
            </a:p>
            <a:p>
              <a:pPr algn="ctr"/>
              <a:endParaRPr lang="he-IL"/>
            </a:p>
            <a:p>
              <a:pPr algn="ctr"/>
              <a:endParaRPr lang="he-IL"/>
            </a:p>
          </p:txBody>
        </p:sp>
        <p:pic>
          <p:nvPicPr>
            <p:cNvPr id="5" name="תמונה 4">
              <a:hlinkClick r:id="rId4" action="ppaction://hlinksldjump"/>
              <a:extLst>
                <a:ext uri="{FF2B5EF4-FFF2-40B4-BE49-F238E27FC236}">
                  <a16:creationId xmlns:a16="http://schemas.microsoft.com/office/drawing/2014/main" id="{6097980F-4292-64EE-76CC-E55D0BFEDB7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93835" y="3631721"/>
              <a:ext cx="1499954" cy="1499954"/>
            </a:xfrm>
            <a:prstGeom prst="rect">
              <a:avLst/>
            </a:prstGeom>
          </p:spPr>
        </p:pic>
      </p:grpSp>
      <p:grpSp>
        <p:nvGrpSpPr>
          <p:cNvPr id="14" name="קבוצה 13">
            <a:extLst>
              <a:ext uri="{FF2B5EF4-FFF2-40B4-BE49-F238E27FC236}">
                <a16:creationId xmlns:a16="http://schemas.microsoft.com/office/drawing/2014/main" id="{2A1E976D-0ACC-7346-3078-35D0793D58F5}"/>
              </a:ext>
            </a:extLst>
          </p:cNvPr>
          <p:cNvGrpSpPr/>
          <p:nvPr/>
        </p:nvGrpSpPr>
        <p:grpSpPr>
          <a:xfrm>
            <a:off x="5840186" y="2960914"/>
            <a:ext cx="2405743" cy="2296886"/>
            <a:chOff x="5840186" y="2960914"/>
            <a:chExt cx="2405743" cy="2296886"/>
          </a:xfrm>
        </p:grpSpPr>
        <p:sp>
          <p:nvSpPr>
            <p:cNvPr id="4" name="מלבן 3">
              <a:hlinkClick r:id="rId6" action="ppaction://hlinksldjump"/>
              <a:extLst>
                <a:ext uri="{FF2B5EF4-FFF2-40B4-BE49-F238E27FC236}">
                  <a16:creationId xmlns:a16="http://schemas.microsoft.com/office/drawing/2014/main" id="{316205DE-0E6F-C0E6-5288-25799A6FA73F}"/>
                </a:ext>
              </a:extLst>
            </p:cNvPr>
            <p:cNvSpPr/>
            <p:nvPr/>
          </p:nvSpPr>
          <p:spPr>
            <a:xfrm>
              <a:off x="5840186" y="2960914"/>
              <a:ext cx="2405743" cy="2296886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r>
                <a:rPr lang="he-IL"/>
                <a:t>מים מהמכשיר</a:t>
              </a:r>
              <a:endParaRPr lang="he-IL">
                <a:hlinkClick r:id="rId6" action="ppaction://hlinksldjump"/>
              </a:endParaRPr>
            </a:p>
            <a:p>
              <a:pPr algn="ctr"/>
              <a:endParaRPr lang="he-IL">
                <a:hlinkClick r:id="rId6" action="ppaction://hlinksldjump"/>
              </a:endParaRPr>
            </a:p>
            <a:p>
              <a:pPr algn="ctr"/>
              <a:endParaRPr lang="he-IL"/>
            </a:p>
            <a:p>
              <a:pPr algn="ctr"/>
              <a:endParaRPr lang="he-IL"/>
            </a:p>
            <a:p>
              <a:pPr algn="ctr"/>
              <a:endParaRPr lang="he-IL"/>
            </a:p>
            <a:p>
              <a:pPr algn="ctr"/>
              <a:endParaRPr lang="he-IL"/>
            </a:p>
            <a:p>
              <a:pPr algn="ctr"/>
              <a:endParaRPr lang="he-IL"/>
            </a:p>
          </p:txBody>
        </p:sp>
        <p:grpSp>
          <p:nvGrpSpPr>
            <p:cNvPr id="6" name="קבוצה 5">
              <a:extLst>
                <a:ext uri="{FF2B5EF4-FFF2-40B4-BE49-F238E27FC236}">
                  <a16:creationId xmlns:a16="http://schemas.microsoft.com/office/drawing/2014/main" id="{DFD94619-DE1C-3C5C-01C7-616B960E47F2}"/>
                </a:ext>
              </a:extLst>
            </p:cNvPr>
            <p:cNvGrpSpPr/>
            <p:nvPr/>
          </p:nvGrpSpPr>
          <p:grpSpPr>
            <a:xfrm>
              <a:off x="6535949" y="3554185"/>
              <a:ext cx="1014216" cy="1661263"/>
              <a:chOff x="-172149" y="2094176"/>
              <a:chExt cx="1436079" cy="2287120"/>
            </a:xfrm>
          </p:grpSpPr>
          <p:pic>
            <p:nvPicPr>
              <p:cNvPr id="9" name="תמונה 8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id="{41353110-0EE9-4056-7721-0842E63C0B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flipH="1">
                <a:off x="-172149" y="2945217"/>
                <a:ext cx="1436079" cy="1436079"/>
              </a:xfrm>
              <a:prstGeom prst="rect">
                <a:avLst/>
              </a:prstGeom>
            </p:spPr>
          </p:pic>
          <p:pic>
            <p:nvPicPr>
              <p:cNvPr id="10" name="Picture 2" descr="תמי4 edge - לרכישה אונליין באתר תמי4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id="{9A0AD595-2552-426F-5D7E-ECB689A91E2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9853" y="2094176"/>
                <a:ext cx="966639" cy="143607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11" name="אליפסה 10">
            <a:extLst>
              <a:ext uri="{FF2B5EF4-FFF2-40B4-BE49-F238E27FC236}">
                <a16:creationId xmlns:a16="http://schemas.microsoft.com/office/drawing/2014/main" id="{AE52126E-0299-A215-85D0-11A16F2A449A}"/>
              </a:ext>
            </a:extLst>
          </p:cNvPr>
          <p:cNvSpPr/>
          <p:nvPr/>
        </p:nvSpPr>
        <p:spPr>
          <a:xfrm>
            <a:off x="103415" y="832758"/>
            <a:ext cx="898071" cy="985157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2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B0DB8FD1-42C7-9D52-7321-0C9DABBF30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80546" y="1172936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342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0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צפחה">
  <a:themeElements>
    <a:clrScheme name="צפחה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צפחה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צפחה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3F2DE9A5-64E6-437C-A389-CC4477E817E8}"/>
    </a:ext>
  </a:extLst>
</a:theme>
</file>

<file path=docMetadata/LabelInfo.xml><?xml version="1.0" encoding="utf-8"?>
<clbl:labelList xmlns:clbl="http://schemas.microsoft.com/office/2020/mipLabelMetadata">
  <clbl:label id="{652a4808-71c5-4b66-a850-6536c4f2702a}" enabled="0" method="" siteId="{652a4808-71c5-4b66-a850-6536c4f2702a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TM02900720[[fn=אינטגרל]]</Template>
  <Application>Microsoft Office PowerPoint</Application>
  <PresentationFormat>On-screen Show (4:3)</PresentationFormat>
  <Slides>14</Slides>
  <Notes>0</Notes>
  <HiddenSlides>0</HiddenSlide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16" baseType="lpstr">
      <vt:lpstr>HDOfficeLightV0</vt:lpstr>
      <vt:lpstr>צפחה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מה הבעיה של הילד?</vt:lpstr>
      <vt:lpstr>נכון מאוד</vt:lpstr>
      <vt:lpstr>ננסה שוב</vt:lpstr>
      <vt:lpstr>במה הילד בחר?</vt:lpstr>
      <vt:lpstr>נכון מאוד</vt:lpstr>
      <vt:lpstr>ננסה שוב</vt:lpstr>
      <vt:lpstr>מה אתם אוהבים לשתות?</vt:lpstr>
      <vt:lpstr>איזה כיף</vt:lpstr>
      <vt:lpstr>מה למדתי?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PowerPoint‏</dc:title>
  <dc:creator>user</dc:creator>
  <cp:revision>2</cp:revision>
  <dcterms:created xsi:type="dcterms:W3CDTF">2024-03-18T08:33:11Z</dcterms:created>
  <dcterms:modified xsi:type="dcterms:W3CDTF">2025-06-20T16:40:34Z</dcterms:modified>
</cp:coreProperties>
</file>