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  <p:sldMasterId id="2147483708" r:id="rId2"/>
  </p:sldMasterIdLst>
  <p:sldIdLst>
    <p:sldId id="258" r:id="rId3"/>
    <p:sldId id="260" r:id="rId4"/>
    <p:sldId id="261" r:id="rId5"/>
    <p:sldId id="262" r:id="rId6"/>
    <p:sldId id="263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493F98B1-C709-41B5-B99E-83D7F5E59169}">
          <p14:sldIdLst>
            <p14:sldId id="258"/>
            <p14:sldId id="260"/>
            <p14:sldId id="261"/>
            <p14:sldId id="262"/>
            <p14:sldId id="263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D6D"/>
    <a:srgbClr val="575B5F"/>
    <a:srgbClr val="ADBDCA"/>
    <a:srgbClr val="AAB8C5"/>
    <a:srgbClr val="F5E5DF"/>
    <a:srgbClr val="E0A3D1"/>
    <a:srgbClr val="FFBBFB"/>
    <a:srgbClr val="BE85B2"/>
    <a:srgbClr val="304B2A"/>
    <a:srgbClr val="533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EE35D-F2EF-43F6-9509-E68E945D8528}" v="141" dt="2025-06-17T06:05:40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686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683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507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0948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334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6220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427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170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9965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9750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744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249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8372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2916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9710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6255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4768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0605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7818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0404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612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959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914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3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0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444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842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725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133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8668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emf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7.xml"/><Relationship Id="rId5" Type="http://schemas.openxmlformats.org/officeDocument/2006/relationships/image" Target="../media/image19.png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65ECA26-3F3F-4BF3-BFCA-93DA8CCCA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288" y="0"/>
            <a:ext cx="7021423" cy="6858000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75A95A7-1903-304D-8AF1-F4370C30D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542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נכון מאוד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FC62DCF9-ACAE-A0E1-6813-7B992EE66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F800AB0F-1A57-883C-50E6-B3C2D9E37C81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022998F-2F14-C966-F3B5-BE2CBBF48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53250" y="2018200"/>
            <a:ext cx="839239" cy="83923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8751B0C-F287-AC95-A268-AA40BA753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2408" y="2524886"/>
            <a:ext cx="1080308" cy="1080308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ED82DC8-E079-167B-33E7-E43783BB6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250" y="1047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ננסה שוב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52AD2531-F262-8CFA-66A3-AC8F09BD7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C060C45D-878A-54AF-04C1-55279D55F746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E61DF59-BF65-F567-97BB-5DA42E4D3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250" y="117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93584C-D15F-21A3-683F-D913FAFA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במה אתם הייתם בוחרים</a:t>
            </a:r>
            <a:r>
              <a:rPr lang="he-IL"/>
              <a:t>?</a:t>
            </a:r>
          </a:p>
        </p:txBody>
      </p:sp>
      <p:sp>
        <p:nvSpPr>
          <p:cNvPr id="4" name="מלבן 3">
            <a:hlinkClick r:id="rId4" action="ppaction://hlinksldjump"/>
            <a:extLst>
              <a:ext uri="{FF2B5EF4-FFF2-40B4-BE49-F238E27FC236}">
                <a16:creationId xmlns:a16="http://schemas.microsoft.com/office/drawing/2014/main" id="{316205DE-0E6F-C0E6-5288-25799A6FA73F}"/>
              </a:ext>
            </a:extLst>
          </p:cNvPr>
          <p:cNvSpPr/>
          <p:nvPr/>
        </p:nvSpPr>
        <p:spPr>
          <a:xfrm>
            <a:off x="5840186" y="2960914"/>
            <a:ext cx="2405743" cy="2296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err="1"/>
              <a:t>פופאיט</a:t>
            </a:r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</p:txBody>
      </p:sp>
      <p:sp>
        <p:nvSpPr>
          <p:cNvPr id="7" name="מלבן 6">
            <a:hlinkClick r:id="rId4" action="ppaction://hlinksldjump"/>
            <a:extLst>
              <a:ext uri="{FF2B5EF4-FFF2-40B4-BE49-F238E27FC236}">
                <a16:creationId xmlns:a16="http://schemas.microsoft.com/office/drawing/2014/main" id="{3CB0A509-D1B0-D6A5-FC6F-A769C045AF98}"/>
              </a:ext>
            </a:extLst>
          </p:cNvPr>
          <p:cNvSpPr/>
          <p:nvPr/>
        </p:nvSpPr>
        <p:spPr>
          <a:xfrm>
            <a:off x="1175658" y="2960914"/>
            <a:ext cx="2405743" cy="2296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/>
              <a:t>קובייה</a:t>
            </a:r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A65D5F0-CDE6-292F-5DBE-B8353D36F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56787" y="3842124"/>
            <a:ext cx="839239" cy="83923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4E20EFB-3C71-E6D3-F5FA-93CC439B7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375" y="3721589"/>
            <a:ext cx="1080308" cy="1080308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04BF1773-91E4-FE2E-9780-5A7DDA48BE0A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C228F54-4DEF-6AE9-9E3E-097FB7DBB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250" y="12925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איזה כיף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B7C811D-4FCF-80C1-8E59-1A934F83E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757" y="1309007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CBE3C407-E3A7-A16D-BC4C-84545B6BC1A5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A76C808-1107-10B4-4BF6-5BE82F940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946" y="124178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4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3BEBE906-748E-E910-C545-8F4C1AD9CB7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589417" y="5060949"/>
            <a:ext cx="1906809" cy="190680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6623C236-3C51-16D1-38F6-852BEA21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מה למדתי?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AC4D661-A5C7-32C0-D9C6-4DF25C14A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744550"/>
          </a:xfrm>
        </p:spPr>
        <p:txBody>
          <a:bodyPr>
            <a:normAutofit/>
          </a:bodyPr>
          <a:lstStyle/>
          <a:p>
            <a:r>
              <a:rPr lang="he-IL" sz="3200">
                <a:solidFill>
                  <a:schemeClr val="tx1"/>
                </a:solidFill>
              </a:rPr>
              <a:t>לפעמים יש  לאנשים בעיה.</a:t>
            </a:r>
          </a:p>
          <a:p>
            <a:r>
              <a:rPr lang="he-IL" sz="3200">
                <a:solidFill>
                  <a:schemeClr val="tx1"/>
                </a:solidFill>
              </a:rPr>
              <a:t>גם לי יש לפעמים בעיה.</a:t>
            </a:r>
          </a:p>
          <a:p>
            <a:r>
              <a:rPr lang="he-IL" sz="3200">
                <a:solidFill>
                  <a:schemeClr val="tx1"/>
                </a:solidFill>
              </a:rPr>
              <a:t>זה בסדר גמור. אני יכול לבקש עזרה.</a:t>
            </a:r>
          </a:p>
          <a:p>
            <a:r>
              <a:rPr lang="he-IL" sz="3200">
                <a:solidFill>
                  <a:schemeClr val="tx1"/>
                </a:solidFill>
              </a:rPr>
              <a:t>המורה נותנת לי פתרונות.</a:t>
            </a:r>
          </a:p>
          <a:p>
            <a:r>
              <a:rPr lang="he-IL" sz="3200">
                <a:solidFill>
                  <a:schemeClr val="tx1"/>
                </a:solidFill>
              </a:rPr>
              <a:t>אני בוחר איזה פתרון הכי מתאים לי!!</a:t>
            </a:r>
          </a:p>
          <a:p>
            <a:endParaRPr lang="he-IL" sz="3200"/>
          </a:p>
        </p:txBody>
      </p:sp>
      <p:pic>
        <p:nvPicPr>
          <p:cNvPr id="1026" name="Picture 2" descr="103FM - דידי לוקאלי - שעשועון מאזינים">
            <a:extLst>
              <a:ext uri="{FF2B5EF4-FFF2-40B4-BE49-F238E27FC236}">
                <a16:creationId xmlns:a16="http://schemas.microsoft.com/office/drawing/2014/main" id="{A9403A14-93FE-AD7D-0F3B-0B7B4536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31" y="1026525"/>
            <a:ext cx="865675" cy="8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סימן קריאה אדום אמוג'י ❗">
            <a:extLst>
              <a:ext uri="{FF2B5EF4-FFF2-40B4-BE49-F238E27FC236}">
                <a16:creationId xmlns:a16="http://schemas.microsoft.com/office/drawing/2014/main" id="{7C2B8983-B3CB-D339-6A90-533F221E5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22" y="5034641"/>
            <a:ext cx="1045029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1C90E5F-90A9-94AA-4058-F3295AAB1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922" y="2948220"/>
            <a:ext cx="1906809" cy="1906809"/>
          </a:xfrm>
          <a:prstGeom prst="rect">
            <a:avLst/>
          </a:prstGeom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B9B84960-5F1D-0E37-D503-11ABD0F5C297}"/>
              </a:ext>
            </a:extLst>
          </p:cNvPr>
          <p:cNvGrpSpPr/>
          <p:nvPr/>
        </p:nvGrpSpPr>
        <p:grpSpPr>
          <a:xfrm>
            <a:off x="1583417" y="1325336"/>
            <a:ext cx="1607909" cy="1518557"/>
            <a:chOff x="2443843" y="1910443"/>
            <a:chExt cx="1607909" cy="1518557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DBAB430B-A465-D37E-8CA9-DD5CB705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biLevel thresh="25000"/>
            </a:blip>
            <a:srcRect l="29625" t="32076"/>
            <a:stretch/>
          </p:blipFill>
          <p:spPr>
            <a:xfrm>
              <a:off x="2467881" y="1935283"/>
              <a:ext cx="1583871" cy="1493717"/>
            </a:xfrm>
            <a:prstGeom prst="rect">
              <a:avLst/>
            </a:prstGeom>
          </p:spPr>
        </p:pic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0D2F890C-BEE8-1136-C830-FA2969D1581D}"/>
                </a:ext>
              </a:extLst>
            </p:cNvPr>
            <p:cNvSpPr/>
            <p:nvPr/>
          </p:nvSpPr>
          <p:spPr>
            <a:xfrm>
              <a:off x="2443843" y="1910443"/>
              <a:ext cx="234043" cy="367633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F17FF98D-5EA7-23A3-BFD6-356278F595BE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8F7E7C-3354-DBC3-C64C-D3DC77075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7017" y="11990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9E3D054-BC41-4909-A807-A89C3513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730E873-745D-4762-BD1F-B488DAC24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181301" y="1914784"/>
            <a:ext cx="3125759" cy="31836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F7DF239-1445-41FB-8191-2281C80E3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16" y="3429000"/>
            <a:ext cx="2303092" cy="1296786"/>
          </a:xfrm>
          <a:prstGeom prst="rect">
            <a:avLst/>
          </a:prstGeom>
        </p:spPr>
      </p:pic>
      <p:sp>
        <p:nvSpPr>
          <p:cNvPr id="2" name="אליפסה 1">
            <a:extLst>
              <a:ext uri="{FF2B5EF4-FFF2-40B4-BE49-F238E27FC236}">
                <a16:creationId xmlns:a16="http://schemas.microsoft.com/office/drawing/2014/main" id="{65A446D0-5390-879A-E85E-168C99A7EF87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4A43E6E-5CF1-BEB1-D3C3-BB3FD6893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357" y="112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8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0892B2B-0DB2-4D53-8A74-423B65E34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48F5C7F-5260-47C1-889A-CB67670A4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42" y="3773705"/>
            <a:ext cx="3171824" cy="1785937"/>
          </a:xfrm>
          <a:prstGeom prst="rect">
            <a:avLst/>
          </a:prstGeom>
        </p:spPr>
      </p:pic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EA5F4F93-1F30-492A-B8CF-4A6A5AE35675}"/>
              </a:ext>
            </a:extLst>
          </p:cNvPr>
          <p:cNvGrpSpPr/>
          <p:nvPr/>
        </p:nvGrpSpPr>
        <p:grpSpPr>
          <a:xfrm>
            <a:off x="1388400" y="1837200"/>
            <a:ext cx="3183600" cy="3183600"/>
            <a:chOff x="1388400" y="1837200"/>
            <a:chExt cx="3183600" cy="3183600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E252C024-9112-487B-80DA-C6C4D19C1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8400" y="1837200"/>
              <a:ext cx="3183600" cy="3183600"/>
            </a:xfrm>
            <a:prstGeom prst="rect">
              <a:avLst/>
            </a:prstGeom>
          </p:spPr>
        </p:pic>
        <p:sp>
          <p:nvSpPr>
            <p:cNvPr id="6" name="אליפסה 5">
              <a:extLst>
                <a:ext uri="{FF2B5EF4-FFF2-40B4-BE49-F238E27FC236}">
                  <a16:creationId xmlns:a16="http://schemas.microsoft.com/office/drawing/2014/main" id="{3BB6A6E9-A6FD-4223-9F4B-E5B44BB327F4}"/>
                </a:ext>
              </a:extLst>
            </p:cNvPr>
            <p:cNvSpPr/>
            <p:nvPr/>
          </p:nvSpPr>
          <p:spPr>
            <a:xfrm>
              <a:off x="2576945" y="2502131"/>
              <a:ext cx="157942" cy="74814"/>
            </a:xfrm>
            <a:prstGeom prst="ellipse">
              <a:avLst/>
            </a:prstGeom>
            <a:solidFill>
              <a:srgbClr val="F5E5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" name="אליפסה 1">
            <a:extLst>
              <a:ext uri="{FF2B5EF4-FFF2-40B4-BE49-F238E27FC236}">
                <a16:creationId xmlns:a16="http://schemas.microsoft.com/office/drawing/2014/main" id="{B7891F00-8B61-581E-247D-D97A97065E9B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066ED7A-897B-C05D-E491-F4AA53B1C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357" y="112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BCBB05C-4516-46BC-95D9-68561531A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536DBB3-0B96-410C-ABF5-D54397D3B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400" y="1837200"/>
            <a:ext cx="3183600" cy="31836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F85DC26-8EC5-448A-872E-E4CA42141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105" y="461962"/>
            <a:ext cx="4762500" cy="47625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ED6448E-9299-4330-AD62-218F6F33D8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417" y="2730991"/>
            <a:ext cx="1080308" cy="108030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2306298-0136-4292-A9E5-53B75569F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573029" y="2851525"/>
            <a:ext cx="839239" cy="839239"/>
          </a:xfrm>
          <a:prstGeom prst="rect">
            <a:avLst/>
          </a:prstGeom>
        </p:spPr>
      </p:pic>
      <p:sp>
        <p:nvSpPr>
          <p:cNvPr id="7" name="אליפסה 6">
            <a:extLst>
              <a:ext uri="{FF2B5EF4-FFF2-40B4-BE49-F238E27FC236}">
                <a16:creationId xmlns:a16="http://schemas.microsoft.com/office/drawing/2014/main" id="{89D7D9C8-AE72-3B68-C632-67A6A7B99E26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60942E8-8D2B-CCB8-CD34-5D0850AC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610" y="112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3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2ECFFDB-819E-4E17-AE47-555426B4F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E87E675-73C7-4208-8BC9-6F8B5410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972" y="2327651"/>
            <a:ext cx="3183600" cy="31836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C02EBFE-1159-49C9-947D-F26EB8201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2004" flipH="1">
            <a:off x="4004395" y="3312622"/>
            <a:ext cx="839239" cy="839239"/>
          </a:xfrm>
          <a:prstGeom prst="rect">
            <a:avLst/>
          </a:prstGeom>
        </p:spPr>
      </p:pic>
      <p:sp>
        <p:nvSpPr>
          <p:cNvPr id="2" name="אליפסה 1">
            <a:extLst>
              <a:ext uri="{FF2B5EF4-FFF2-40B4-BE49-F238E27FC236}">
                <a16:creationId xmlns:a16="http://schemas.microsoft.com/office/drawing/2014/main" id="{AF6935A2-58DF-3AA0-B0EA-47D737CCCBA4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7499234-4411-BC8C-E1A3-8604CCD3E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357" y="1189966"/>
            <a:ext cx="406400" cy="406400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129067E8-E1FE-33DF-9167-147A83147FF9}"/>
              </a:ext>
            </a:extLst>
          </p:cNvPr>
          <p:cNvSpPr/>
          <p:nvPr/>
        </p:nvSpPr>
        <p:spPr>
          <a:xfrm>
            <a:off x="4339087" y="6202393"/>
            <a:ext cx="3571336" cy="405441"/>
          </a:xfrm>
          <a:prstGeom prst="rect">
            <a:avLst/>
          </a:prstGeom>
          <a:solidFill>
            <a:srgbClr val="AAB8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>
                <a:solidFill>
                  <a:srgbClr val="575B5F"/>
                </a:solidFill>
              </a:rPr>
              <a:t>הילד נהנה לשחק </a:t>
            </a:r>
            <a:r>
              <a:rPr lang="he-IL" sz="2400" err="1">
                <a:solidFill>
                  <a:srgbClr val="575B5F"/>
                </a:solidFill>
              </a:rPr>
              <a:t>בפופיט</a:t>
            </a:r>
            <a:endParaRPr lang="he-IL" sz="2400">
              <a:solidFill>
                <a:srgbClr val="575B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93584C-D15F-21A3-683F-D913FAFA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במה הילד רצה לשחק?</a:t>
            </a:r>
          </a:p>
        </p:txBody>
      </p:sp>
      <p:sp>
        <p:nvSpPr>
          <p:cNvPr id="7" name="מלבן 6">
            <a:hlinkClick r:id="rId4" action="ppaction://hlinksldjump"/>
            <a:extLst>
              <a:ext uri="{FF2B5EF4-FFF2-40B4-BE49-F238E27FC236}">
                <a16:creationId xmlns:a16="http://schemas.microsoft.com/office/drawing/2014/main" id="{3CB0A509-D1B0-D6A5-FC6F-A769C045AF98}"/>
              </a:ext>
            </a:extLst>
          </p:cNvPr>
          <p:cNvSpPr/>
          <p:nvPr/>
        </p:nvSpPr>
        <p:spPr>
          <a:xfrm>
            <a:off x="1175658" y="2960914"/>
            <a:ext cx="2405743" cy="2296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/>
              <a:t>כדור</a:t>
            </a:r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</p:txBody>
      </p:sp>
      <p:pic>
        <p:nvPicPr>
          <p:cNvPr id="8" name="תמונה 7">
            <a:hlinkClick r:id="rId4" action="ppaction://hlinksldjump"/>
            <a:extLst>
              <a:ext uri="{FF2B5EF4-FFF2-40B4-BE49-F238E27FC236}">
                <a16:creationId xmlns:a16="http://schemas.microsoft.com/office/drawing/2014/main" id="{ED66039D-CDE6-37C4-E263-F5AA3D5210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5"/>
          <a:stretch/>
        </p:blipFill>
        <p:spPr>
          <a:xfrm>
            <a:off x="1333705" y="3630385"/>
            <a:ext cx="2472811" cy="1545771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5266C5EA-4941-3418-A231-68F14F719925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439AA50-1681-7201-6EAA-0E4FBA69C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643" y="1172936"/>
            <a:ext cx="304800" cy="304800"/>
          </a:xfrm>
          <a:prstGeom prst="rect">
            <a:avLst/>
          </a:prstGeom>
        </p:spPr>
      </p:pic>
      <p:sp>
        <p:nvSpPr>
          <p:cNvPr id="6" name="מלבן 5">
            <a:hlinkClick r:id="rId7" action="ppaction://hlinksldjump"/>
            <a:extLst>
              <a:ext uri="{FF2B5EF4-FFF2-40B4-BE49-F238E27FC236}">
                <a16:creationId xmlns:a16="http://schemas.microsoft.com/office/drawing/2014/main" id="{9AC00FD9-7BFF-F424-D6ED-5AEF530F2C72}"/>
              </a:ext>
            </a:extLst>
          </p:cNvPr>
          <p:cNvSpPr/>
          <p:nvPr/>
        </p:nvSpPr>
        <p:spPr>
          <a:xfrm>
            <a:off x="5562601" y="2960914"/>
            <a:ext cx="2405743" cy="2296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/>
              <a:t>בובה</a:t>
            </a:r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</p:txBody>
      </p:sp>
      <p:pic>
        <p:nvPicPr>
          <p:cNvPr id="12" name="תמונה 11">
            <a:hlinkClick r:id="rId7" action="ppaction://hlinksldjump"/>
            <a:extLst>
              <a:ext uri="{FF2B5EF4-FFF2-40B4-BE49-F238E27FC236}">
                <a16:creationId xmlns:a16="http://schemas.microsoft.com/office/drawing/2014/main" id="{2CD1E6C0-D3DB-E26D-5499-BD2387A0C2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830" y="3630385"/>
            <a:ext cx="1505284" cy="15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נכון מאוד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FC62DCF9-ACAE-A0E1-6813-7B992EE66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AA8877D2-D1EF-7B39-22C0-D60266318FE1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hlinkClick r:id="rId6" action="ppaction://hlinksldjump"/>
            <a:extLst>
              <a:ext uri="{FF2B5EF4-FFF2-40B4-BE49-F238E27FC236}">
                <a16:creationId xmlns:a16="http://schemas.microsoft.com/office/drawing/2014/main" id="{87EC51C5-7222-3A5B-118A-A0DCA11E33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5"/>
          <a:stretch/>
        </p:blipFill>
        <p:spPr>
          <a:xfrm>
            <a:off x="4480439" y="1883229"/>
            <a:ext cx="2472811" cy="1545771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FE7A149-0A83-9CFF-2442-EA0C5A037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250" y="1047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ננסה שוב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52AD2531-F262-8CFA-66A3-AC8F09BD7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CFE7A324-E324-81E2-BBE6-AB999AF3B0B2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8374071-1A8B-C452-13E2-D0428E306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146" y="1094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93584C-D15F-21A3-683F-D913FAFA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מה הציעה המורה?</a:t>
            </a:r>
          </a:p>
        </p:txBody>
      </p:sp>
      <p:sp>
        <p:nvSpPr>
          <p:cNvPr id="4" name="מלבן 3">
            <a:hlinkClick r:id="rId4" action="ppaction://hlinksldjump"/>
            <a:extLst>
              <a:ext uri="{FF2B5EF4-FFF2-40B4-BE49-F238E27FC236}">
                <a16:creationId xmlns:a16="http://schemas.microsoft.com/office/drawing/2014/main" id="{316205DE-0E6F-C0E6-5288-25799A6FA73F}"/>
              </a:ext>
            </a:extLst>
          </p:cNvPr>
          <p:cNvSpPr/>
          <p:nvPr/>
        </p:nvSpPr>
        <p:spPr>
          <a:xfrm>
            <a:off x="5840186" y="2960914"/>
            <a:ext cx="2405743" cy="2296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err="1"/>
              <a:t>פופיט</a:t>
            </a:r>
            <a:r>
              <a:rPr lang="he-IL"/>
              <a:t> </a:t>
            </a:r>
            <a:r>
              <a:rPr lang="he-IL" err="1"/>
              <a:t>וקוביה</a:t>
            </a:r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</p:txBody>
      </p:sp>
      <p:sp>
        <p:nvSpPr>
          <p:cNvPr id="7" name="מלבן 6">
            <a:hlinkClick r:id="rId5" action="ppaction://hlinksldjump"/>
            <a:extLst>
              <a:ext uri="{FF2B5EF4-FFF2-40B4-BE49-F238E27FC236}">
                <a16:creationId xmlns:a16="http://schemas.microsoft.com/office/drawing/2014/main" id="{3CB0A509-D1B0-D6A5-FC6F-A769C045AF98}"/>
              </a:ext>
            </a:extLst>
          </p:cNvPr>
          <p:cNvSpPr/>
          <p:nvPr/>
        </p:nvSpPr>
        <p:spPr>
          <a:xfrm>
            <a:off x="1175658" y="2960914"/>
            <a:ext cx="2405743" cy="2296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/>
              <a:t>כדור</a:t>
            </a:r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AFACFC10-7473-7FE8-5225-1B57C67EA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24873" y="3580867"/>
            <a:ext cx="839239" cy="839239"/>
          </a:xfrm>
          <a:prstGeom prst="rect">
            <a:avLst/>
          </a:prstGeom>
        </p:spPr>
      </p:pic>
      <p:pic>
        <p:nvPicPr>
          <p:cNvPr id="6" name="תמונה 5">
            <a:hlinkClick r:id="rId4" action="ppaction://hlinksldjump"/>
            <a:extLst>
              <a:ext uri="{FF2B5EF4-FFF2-40B4-BE49-F238E27FC236}">
                <a16:creationId xmlns:a16="http://schemas.microsoft.com/office/drawing/2014/main" id="{430598F5-BC42-5CF2-3883-D296720F3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749" y="4146652"/>
            <a:ext cx="1080308" cy="1080308"/>
          </a:xfrm>
          <a:prstGeom prst="rect">
            <a:avLst/>
          </a:prstGeom>
        </p:spPr>
      </p:pic>
      <p:pic>
        <p:nvPicPr>
          <p:cNvPr id="9" name="תמונה 8">
            <a:hlinkClick r:id="rId5" action="ppaction://hlinksldjump"/>
            <a:extLst>
              <a:ext uri="{FF2B5EF4-FFF2-40B4-BE49-F238E27FC236}">
                <a16:creationId xmlns:a16="http://schemas.microsoft.com/office/drawing/2014/main" id="{C9EC6BA4-6EBE-7B4B-FDBE-B62743FFE1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1"/>
          <a:stretch/>
        </p:blipFill>
        <p:spPr>
          <a:xfrm>
            <a:off x="1487881" y="3580867"/>
            <a:ext cx="2352312" cy="1502228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71E182A5-F0C9-BF79-B4AE-B26ADC4BEDCF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DF17AB8-8070-468F-456F-447E46C51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0050" y="1172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צפחה">
  <a:themeElements>
    <a:clrScheme name="צפחה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צפחה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צפחה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Metadata/LabelInfo.xml><?xml version="1.0" encoding="utf-8"?>
<clbl:labelList xmlns:clbl="http://schemas.microsoft.com/office/2020/mipLabelMetadata">
  <clbl:label id="{652a4808-71c5-4b66-a850-6536c4f2702a}" enabled="0" method="" siteId="{652a4808-71c5-4b66-a850-6536c4f270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TM02900720[[fn=אינטגרל]]</Template>
  <Application>Microsoft Office PowerPoint</Application>
  <PresentationFormat>On-screen Show (4:3)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HDOfficeLightV0</vt:lpstr>
      <vt:lpstr>צפחה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במה הילד רצה לשחק?</vt:lpstr>
      <vt:lpstr>נכון מאוד</vt:lpstr>
      <vt:lpstr>ננסה שוב</vt:lpstr>
      <vt:lpstr>מה הציעה המורה?</vt:lpstr>
      <vt:lpstr>נכון מאוד</vt:lpstr>
      <vt:lpstr>ננסה שוב</vt:lpstr>
      <vt:lpstr>במה אתם הייתם בוחרים?</vt:lpstr>
      <vt:lpstr>איזה כיף</vt:lpstr>
      <vt:lpstr>מה למדתי?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revision>2</cp:revision>
  <dcterms:created xsi:type="dcterms:W3CDTF">2024-03-18T08:33:11Z</dcterms:created>
  <dcterms:modified xsi:type="dcterms:W3CDTF">2025-06-20T16:30:57Z</dcterms:modified>
</cp:coreProperties>
</file>